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8"/>
  </p:notesMasterIdLst>
  <p:handoutMasterIdLst>
    <p:handoutMasterId r:id="rId9"/>
  </p:handoutMasterIdLst>
  <p:sldIdLst>
    <p:sldId id="258" r:id="rId5"/>
    <p:sldId id="260" r:id="rId6"/>
    <p:sldId id="261" r:id="rId7"/>
  </p:sldIdLst>
  <p:sldSz cx="7559675" cy="10691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356"/>
    <a:srgbClr val="BCA1B2"/>
    <a:srgbClr val="F3F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31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Hill" userId="14e9b520-b052-4e44-bc72-77194ae03d09" providerId="ADAL" clId="{9A8E41E6-B9DD-4925-8BCD-14E9864EAB5E}"/>
    <pc:docChg chg="modSld">
      <pc:chgData name="Lauren Hill" userId="14e9b520-b052-4e44-bc72-77194ae03d09" providerId="ADAL" clId="{9A8E41E6-B9DD-4925-8BCD-14E9864EAB5E}" dt="2026-02-13T12:17:35.935" v="151" actId="20577"/>
      <pc:docMkLst>
        <pc:docMk/>
      </pc:docMkLst>
      <pc:sldChg chg="modSp mod">
        <pc:chgData name="Lauren Hill" userId="14e9b520-b052-4e44-bc72-77194ae03d09" providerId="ADAL" clId="{9A8E41E6-B9DD-4925-8BCD-14E9864EAB5E}" dt="2026-02-13T12:17:32.760" v="150" actId="20577"/>
        <pc:sldMkLst>
          <pc:docMk/>
          <pc:sldMk cId="2314115798" sldId="258"/>
        </pc:sldMkLst>
        <pc:spChg chg="mod">
          <ac:chgData name="Lauren Hill" userId="14e9b520-b052-4e44-bc72-77194ae03d09" providerId="ADAL" clId="{9A8E41E6-B9DD-4925-8BCD-14E9864EAB5E}" dt="2026-02-13T12:17:32.760" v="150" actId="20577"/>
          <ac:spMkLst>
            <pc:docMk/>
            <pc:sldMk cId="2314115798" sldId="258"/>
            <ac:spMk id="45" creationId="{C11D9846-FD30-293F-27B8-34DF009F16BA}"/>
          </ac:spMkLst>
        </pc:spChg>
      </pc:sldChg>
      <pc:sldChg chg="modSp mod">
        <pc:chgData name="Lauren Hill" userId="14e9b520-b052-4e44-bc72-77194ae03d09" providerId="ADAL" clId="{9A8E41E6-B9DD-4925-8BCD-14E9864EAB5E}" dt="2026-02-13T12:17:35.935" v="151" actId="20577"/>
        <pc:sldMkLst>
          <pc:docMk/>
          <pc:sldMk cId="2424677715" sldId="260"/>
        </pc:sldMkLst>
        <pc:spChg chg="mod">
          <ac:chgData name="Lauren Hill" userId="14e9b520-b052-4e44-bc72-77194ae03d09" providerId="ADAL" clId="{9A8E41E6-B9DD-4925-8BCD-14E9864EAB5E}" dt="2026-02-13T12:17:35.935" v="151" actId="20577"/>
          <ac:spMkLst>
            <pc:docMk/>
            <pc:sldMk cId="2424677715" sldId="260"/>
            <ac:spMk id="45" creationId="{C11D9846-FD30-293F-27B8-34DF009F16BA}"/>
          </ac:spMkLst>
        </pc:spChg>
      </pc:sldChg>
      <pc:sldChg chg="modSp mod">
        <pc:chgData name="Lauren Hill" userId="14e9b520-b052-4e44-bc72-77194ae03d09" providerId="ADAL" clId="{9A8E41E6-B9DD-4925-8BCD-14E9864EAB5E}" dt="2026-02-13T12:15:47.036" v="148" actId="20577"/>
        <pc:sldMkLst>
          <pc:docMk/>
          <pc:sldMk cId="3860529029" sldId="261"/>
        </pc:sldMkLst>
        <pc:spChg chg="mod">
          <ac:chgData name="Lauren Hill" userId="14e9b520-b052-4e44-bc72-77194ae03d09" providerId="ADAL" clId="{9A8E41E6-B9DD-4925-8BCD-14E9864EAB5E}" dt="2026-02-13T12:15:47.036" v="148" actId="20577"/>
          <ac:spMkLst>
            <pc:docMk/>
            <pc:sldMk cId="3860529029" sldId="261"/>
            <ac:spMk id="45" creationId="{C11D9846-FD30-293F-27B8-34DF009F16BA}"/>
          </ac:spMkLst>
        </pc:spChg>
      </pc:sldChg>
    </pc:docChg>
  </pc:docChgLst>
  <pc:docChgLst>
    <pc:chgData name="Lauren Hill" userId="14e9b520-b052-4e44-bc72-77194ae03d09" providerId="ADAL" clId="{2477827F-0C25-412F-931B-DD9BA0C34AB5}"/>
    <pc:docChg chg="modSld">
      <pc:chgData name="Lauren Hill" userId="14e9b520-b052-4e44-bc72-77194ae03d09" providerId="ADAL" clId="{2477827F-0C25-412F-931B-DD9BA0C34AB5}" dt="2026-05-07T08:22:43.358" v="51" actId="20577"/>
      <pc:docMkLst>
        <pc:docMk/>
      </pc:docMkLst>
      <pc:sldChg chg="modSp mod">
        <pc:chgData name="Lauren Hill" userId="14e9b520-b052-4e44-bc72-77194ae03d09" providerId="ADAL" clId="{2477827F-0C25-412F-931B-DD9BA0C34AB5}" dt="2026-05-07T08:20:28.350" v="33" actId="20577"/>
        <pc:sldMkLst>
          <pc:docMk/>
          <pc:sldMk cId="2314115798" sldId="258"/>
        </pc:sldMkLst>
        <pc:spChg chg="mod">
          <ac:chgData name="Lauren Hill" userId="14e9b520-b052-4e44-bc72-77194ae03d09" providerId="ADAL" clId="{2477827F-0C25-412F-931B-DD9BA0C34AB5}" dt="2026-05-07T08:20:28.350" v="33" actId="20577"/>
          <ac:spMkLst>
            <pc:docMk/>
            <pc:sldMk cId="2314115798" sldId="258"/>
            <ac:spMk id="14" creationId="{C77BF52C-3BF5-479E-CB9F-4810B5A010FC}"/>
          </ac:spMkLst>
        </pc:spChg>
      </pc:sldChg>
      <pc:sldChg chg="modSp mod">
        <pc:chgData name="Lauren Hill" userId="14e9b520-b052-4e44-bc72-77194ae03d09" providerId="ADAL" clId="{2477827F-0C25-412F-931B-DD9BA0C34AB5}" dt="2026-05-07T08:22:38.386" v="42" actId="20577"/>
        <pc:sldMkLst>
          <pc:docMk/>
          <pc:sldMk cId="2424677715" sldId="260"/>
        </pc:sldMkLst>
        <pc:spChg chg="mod">
          <ac:chgData name="Lauren Hill" userId="14e9b520-b052-4e44-bc72-77194ae03d09" providerId="ADAL" clId="{2477827F-0C25-412F-931B-DD9BA0C34AB5}" dt="2026-05-07T08:22:38.386" v="42" actId="20577"/>
          <ac:spMkLst>
            <pc:docMk/>
            <pc:sldMk cId="2424677715" sldId="260"/>
            <ac:spMk id="14" creationId="{C77BF52C-3BF5-479E-CB9F-4810B5A010FC}"/>
          </ac:spMkLst>
        </pc:spChg>
      </pc:sldChg>
      <pc:sldChg chg="modSp mod">
        <pc:chgData name="Lauren Hill" userId="14e9b520-b052-4e44-bc72-77194ae03d09" providerId="ADAL" clId="{2477827F-0C25-412F-931B-DD9BA0C34AB5}" dt="2026-05-07T08:22:43.358" v="51" actId="20577"/>
        <pc:sldMkLst>
          <pc:docMk/>
          <pc:sldMk cId="3860529029" sldId="261"/>
        </pc:sldMkLst>
        <pc:spChg chg="mod">
          <ac:chgData name="Lauren Hill" userId="14e9b520-b052-4e44-bc72-77194ae03d09" providerId="ADAL" clId="{2477827F-0C25-412F-931B-DD9BA0C34AB5}" dt="2026-05-07T08:22:43.358" v="51" actId="20577"/>
          <ac:spMkLst>
            <pc:docMk/>
            <pc:sldMk cId="3860529029" sldId="261"/>
            <ac:spMk id="14" creationId="{C77BF52C-3BF5-479E-CB9F-4810B5A010FC}"/>
          </ac:spMkLst>
        </pc:spChg>
        <pc:spChg chg="mod">
          <ac:chgData name="Lauren Hill" userId="14e9b520-b052-4e44-bc72-77194ae03d09" providerId="ADAL" clId="{2477827F-0C25-412F-931B-DD9BA0C34AB5}" dt="2026-04-22T07:02:09.774" v="24" actId="1076"/>
          <ac:spMkLst>
            <pc:docMk/>
            <pc:sldMk cId="3860529029" sldId="261"/>
            <ac:spMk id="16" creationId="{0685C8A9-0DAB-2665-A632-34566384A251}"/>
          </ac:spMkLst>
        </pc:spChg>
      </pc:sldChg>
    </pc:docChg>
  </pc:docChgLst>
  <pc:docChgLst>
    <pc:chgData name="Lauren Hill" userId="14e9b520-b052-4e44-bc72-77194ae03d09" providerId="ADAL" clId="{B4B6BA64-6721-4363-BFA4-D65ABF3AD8A4}"/>
    <pc:docChg chg="undo custSel modSld modNotesMaster modHandout">
      <pc:chgData name="Lauren Hill" userId="14e9b520-b052-4e44-bc72-77194ae03d09" providerId="ADAL" clId="{B4B6BA64-6721-4363-BFA4-D65ABF3AD8A4}" dt="2026-03-26T11:50:46.388" v="169" actId="20577"/>
      <pc:docMkLst>
        <pc:docMk/>
      </pc:docMkLst>
      <pc:sldChg chg="addSp delSp modSp mod">
        <pc:chgData name="Lauren Hill" userId="14e9b520-b052-4e44-bc72-77194ae03d09" providerId="ADAL" clId="{B4B6BA64-6721-4363-BFA4-D65ABF3AD8A4}" dt="2026-03-18T13:08:34.562" v="97" actId="20577"/>
        <pc:sldMkLst>
          <pc:docMk/>
          <pc:sldMk cId="2314115798" sldId="258"/>
        </pc:sldMkLst>
        <pc:spChg chg="del">
          <ac:chgData name="Lauren Hill" userId="14e9b520-b052-4e44-bc72-77194ae03d09" providerId="ADAL" clId="{B4B6BA64-6721-4363-BFA4-D65ABF3AD8A4}" dt="2026-03-11T13:16:22.003" v="0" actId="21"/>
          <ac:spMkLst>
            <pc:docMk/>
            <pc:sldMk cId="2314115798" sldId="258"/>
            <ac:spMk id="6" creationId="{655AA5A3-2C37-E402-0775-B81113AFCBC3}"/>
          </ac:spMkLst>
        </pc:spChg>
        <pc:spChg chg="mod">
          <ac:chgData name="Lauren Hill" userId="14e9b520-b052-4e44-bc72-77194ae03d09" providerId="ADAL" clId="{B4B6BA64-6721-4363-BFA4-D65ABF3AD8A4}" dt="2026-03-13T08:50:03.581" v="71" actId="20577"/>
          <ac:spMkLst>
            <pc:docMk/>
            <pc:sldMk cId="2314115798" sldId="258"/>
            <ac:spMk id="16" creationId="{0685C8A9-0DAB-2665-A632-34566384A251}"/>
          </ac:spMkLst>
        </pc:spChg>
        <pc:spChg chg="mod">
          <ac:chgData name="Lauren Hill" userId="14e9b520-b052-4e44-bc72-77194ae03d09" providerId="ADAL" clId="{B4B6BA64-6721-4363-BFA4-D65ABF3AD8A4}" dt="2026-03-13T08:49:58.487" v="64" actId="20577"/>
          <ac:spMkLst>
            <pc:docMk/>
            <pc:sldMk cId="2314115798" sldId="258"/>
            <ac:spMk id="17" creationId="{19F3C1E0-401B-E7DE-6DEC-BD6EEE702513}"/>
          </ac:spMkLst>
        </pc:spChg>
        <pc:spChg chg="add mod">
          <ac:chgData name="Lauren Hill" userId="14e9b520-b052-4e44-bc72-77194ae03d09" providerId="ADAL" clId="{B4B6BA64-6721-4363-BFA4-D65ABF3AD8A4}" dt="2026-03-11T13:16:22.003" v="0" actId="21"/>
          <ac:spMkLst>
            <pc:docMk/>
            <pc:sldMk cId="2314115798" sldId="258"/>
            <ac:spMk id="20" creationId="{E86FC303-B096-D1DF-2CEF-BDF9433944D2}"/>
          </ac:spMkLst>
        </pc:spChg>
        <pc:spChg chg="add mod">
          <ac:chgData name="Lauren Hill" userId="14e9b520-b052-4e44-bc72-77194ae03d09" providerId="ADAL" clId="{B4B6BA64-6721-4363-BFA4-D65ABF3AD8A4}" dt="2026-03-11T13:16:24.711" v="1" actId="21"/>
          <ac:spMkLst>
            <pc:docMk/>
            <pc:sldMk cId="2314115798" sldId="258"/>
            <ac:spMk id="23" creationId="{D61473AD-BD0A-82BC-8F48-B32BC34F5844}"/>
          </ac:spMkLst>
        </pc:spChg>
        <pc:spChg chg="del">
          <ac:chgData name="Lauren Hill" userId="14e9b520-b052-4e44-bc72-77194ae03d09" providerId="ADAL" clId="{B4B6BA64-6721-4363-BFA4-D65ABF3AD8A4}" dt="2026-03-11T13:16:24.711" v="1" actId="21"/>
          <ac:spMkLst>
            <pc:docMk/>
            <pc:sldMk cId="2314115798" sldId="258"/>
            <ac:spMk id="38" creationId="{5A162206-8531-4AD1-89E1-70D8316A89EA}"/>
          </ac:spMkLst>
        </pc:spChg>
        <pc:spChg chg="mod">
          <ac:chgData name="Lauren Hill" userId="14e9b520-b052-4e44-bc72-77194ae03d09" providerId="ADAL" clId="{B4B6BA64-6721-4363-BFA4-D65ABF3AD8A4}" dt="2026-03-18T13:08:34.562" v="97" actId="20577"/>
          <ac:spMkLst>
            <pc:docMk/>
            <pc:sldMk cId="2314115798" sldId="258"/>
            <ac:spMk id="43" creationId="{EC4A208A-E26F-9C39-7671-E7ABB5C597BB}"/>
          </ac:spMkLst>
        </pc:spChg>
      </pc:sldChg>
      <pc:sldChg chg="modSp mod">
        <pc:chgData name="Lauren Hill" userId="14e9b520-b052-4e44-bc72-77194ae03d09" providerId="ADAL" clId="{B4B6BA64-6721-4363-BFA4-D65ABF3AD8A4}" dt="2026-03-26T11:50:46.388" v="169" actId="20577"/>
        <pc:sldMkLst>
          <pc:docMk/>
          <pc:sldMk cId="2424677715" sldId="260"/>
        </pc:sldMkLst>
        <pc:spChg chg="mod">
          <ac:chgData name="Lauren Hill" userId="14e9b520-b052-4e44-bc72-77194ae03d09" providerId="ADAL" clId="{B4B6BA64-6721-4363-BFA4-D65ABF3AD8A4}" dt="2026-03-13T08:50:06.738" v="76" actId="20577"/>
          <ac:spMkLst>
            <pc:docMk/>
            <pc:sldMk cId="2424677715" sldId="260"/>
            <ac:spMk id="16" creationId="{0685C8A9-0DAB-2665-A632-34566384A251}"/>
          </ac:spMkLst>
        </pc:spChg>
        <pc:spChg chg="mod">
          <ac:chgData name="Lauren Hill" userId="14e9b520-b052-4e44-bc72-77194ae03d09" providerId="ADAL" clId="{B4B6BA64-6721-4363-BFA4-D65ABF3AD8A4}" dt="2026-03-13T08:49:53.601" v="59" actId="20577"/>
          <ac:spMkLst>
            <pc:docMk/>
            <pc:sldMk cId="2424677715" sldId="260"/>
            <ac:spMk id="17" creationId="{19F3C1E0-401B-E7DE-6DEC-BD6EEE702513}"/>
          </ac:spMkLst>
        </pc:spChg>
        <pc:spChg chg="mod">
          <ac:chgData name="Lauren Hill" userId="14e9b520-b052-4e44-bc72-77194ae03d09" providerId="ADAL" clId="{B4B6BA64-6721-4363-BFA4-D65ABF3AD8A4}" dt="2026-03-19T13:52:13.087" v="145" actId="20577"/>
          <ac:spMkLst>
            <pc:docMk/>
            <pc:sldMk cId="2424677715" sldId="260"/>
            <ac:spMk id="35" creationId="{C73B05F3-76EF-0BE3-DFEC-22D834AEE362}"/>
          </ac:spMkLst>
        </pc:spChg>
        <pc:spChg chg="mod">
          <ac:chgData name="Lauren Hill" userId="14e9b520-b052-4e44-bc72-77194ae03d09" providerId="ADAL" clId="{B4B6BA64-6721-4363-BFA4-D65ABF3AD8A4}" dt="2026-03-26T11:50:46.388" v="169" actId="20577"/>
          <ac:spMkLst>
            <pc:docMk/>
            <pc:sldMk cId="2424677715" sldId="260"/>
            <ac:spMk id="38" creationId="{ABDB54BE-4F2A-D998-A343-4F912B7744E0}"/>
          </ac:spMkLst>
        </pc:spChg>
        <pc:spChg chg="mod">
          <ac:chgData name="Lauren Hill" userId="14e9b520-b052-4e44-bc72-77194ae03d09" providerId="ADAL" clId="{B4B6BA64-6721-4363-BFA4-D65ABF3AD8A4}" dt="2026-03-11T13:16:57.900" v="22" actId="20577"/>
          <ac:spMkLst>
            <pc:docMk/>
            <pc:sldMk cId="2424677715" sldId="260"/>
            <ac:spMk id="41" creationId="{BE20929E-B3D0-DF2C-EA14-7FAD0BBEEF03}"/>
          </ac:spMkLst>
        </pc:spChg>
        <pc:spChg chg="mod">
          <ac:chgData name="Lauren Hill" userId="14e9b520-b052-4e44-bc72-77194ae03d09" providerId="ADAL" clId="{B4B6BA64-6721-4363-BFA4-D65ABF3AD8A4}" dt="2026-03-11T13:16:55.227" v="15" actId="20577"/>
          <ac:spMkLst>
            <pc:docMk/>
            <pc:sldMk cId="2424677715" sldId="260"/>
            <ac:spMk id="43" creationId="{3B30A3F6-E08A-E2B0-8EFB-83432E67A091}"/>
          </ac:spMkLst>
        </pc:spChg>
      </pc:sldChg>
      <pc:sldChg chg="modSp mod">
        <pc:chgData name="Lauren Hill" userId="14e9b520-b052-4e44-bc72-77194ae03d09" providerId="ADAL" clId="{B4B6BA64-6721-4363-BFA4-D65ABF3AD8A4}" dt="2026-03-20T14:20:19.128" v="152" actId="20577"/>
        <pc:sldMkLst>
          <pc:docMk/>
          <pc:sldMk cId="3860529029" sldId="261"/>
        </pc:sldMkLst>
        <pc:spChg chg="mod">
          <ac:chgData name="Lauren Hill" userId="14e9b520-b052-4e44-bc72-77194ae03d09" providerId="ADAL" clId="{B4B6BA64-6721-4363-BFA4-D65ABF3AD8A4}" dt="2026-03-20T14:20:19.128" v="152" actId="20577"/>
          <ac:spMkLst>
            <pc:docMk/>
            <pc:sldMk cId="3860529029" sldId="261"/>
            <ac:spMk id="11" creationId="{5F0D8E81-5F8F-8DD6-E57F-78C21F7BDE59}"/>
          </ac:spMkLst>
        </pc:spChg>
        <pc:spChg chg="mod">
          <ac:chgData name="Lauren Hill" userId="14e9b520-b052-4e44-bc72-77194ae03d09" providerId="ADAL" clId="{B4B6BA64-6721-4363-BFA4-D65ABF3AD8A4}" dt="2026-03-13T08:49:48.420" v="54" actId="20577"/>
          <ac:spMkLst>
            <pc:docMk/>
            <pc:sldMk cId="3860529029" sldId="261"/>
            <ac:spMk id="17" creationId="{19F3C1E0-401B-E7DE-6DEC-BD6EEE702513}"/>
          </ac:spMkLst>
        </pc:spChg>
        <pc:spChg chg="mod">
          <ac:chgData name="Lauren Hill" userId="14e9b520-b052-4e44-bc72-77194ae03d09" providerId="ADAL" clId="{B4B6BA64-6721-4363-BFA4-D65ABF3AD8A4}" dt="2026-03-18T13:08:59.227" v="127" actId="20577"/>
          <ac:spMkLst>
            <pc:docMk/>
            <pc:sldMk cId="3860529029" sldId="261"/>
            <ac:spMk id="34" creationId="{94F8E28B-B98E-0190-8699-45A3EF7AAECC}"/>
          </ac:spMkLst>
        </pc:spChg>
      </pc:sldChg>
    </pc:docChg>
  </pc:docChgLst>
  <pc:docChgLst>
    <pc:chgData name="Rob Holah" userId="0c0410b5-82a0-4a3f-8aa1-2871f63c320f" providerId="ADAL" clId="{37506BFC-031F-4758-9E08-4024EAB51068}"/>
    <pc:docChg chg="undo custSel modSld modNotesMaster modHandout">
      <pc:chgData name="Rob Holah" userId="0c0410b5-82a0-4a3f-8aa1-2871f63c320f" providerId="ADAL" clId="{37506BFC-031F-4758-9E08-4024EAB51068}" dt="2026-03-12T15:21:46.177" v="2039" actId="20577"/>
      <pc:docMkLst>
        <pc:docMk/>
      </pc:docMkLst>
      <pc:sldChg chg="addSp delSp modSp mod">
        <pc:chgData name="Rob Holah" userId="0c0410b5-82a0-4a3f-8aa1-2871f63c320f" providerId="ADAL" clId="{37506BFC-031F-4758-9E08-4024EAB51068}" dt="2026-03-12T15:20:26.643" v="2033" actId="14100"/>
        <pc:sldMkLst>
          <pc:docMk/>
          <pc:sldMk cId="2314115798" sldId="258"/>
        </pc:sldMkLst>
        <pc:spChg chg="mod">
          <ac:chgData name="Rob Holah" userId="0c0410b5-82a0-4a3f-8aa1-2871f63c320f" providerId="ADAL" clId="{37506BFC-031F-4758-9E08-4024EAB51068}" dt="2026-03-12T14:16:26.106" v="1293" actId="14100"/>
          <ac:spMkLst>
            <pc:docMk/>
            <pc:sldMk cId="2314115798" sldId="258"/>
            <ac:spMk id="3" creationId="{73ED78F1-5A55-3744-DD69-53F2520A00C8}"/>
          </ac:spMkLst>
        </pc:spChg>
        <pc:spChg chg="mod">
          <ac:chgData name="Rob Holah" userId="0c0410b5-82a0-4a3f-8aa1-2871f63c320f" providerId="ADAL" clId="{37506BFC-031F-4758-9E08-4024EAB51068}" dt="2026-03-12T15:19:32.873" v="2027" actId="6549"/>
          <ac:spMkLst>
            <pc:docMk/>
            <pc:sldMk cId="2314115798" sldId="258"/>
            <ac:spMk id="4" creationId="{26C5AEEF-2EF5-A9B8-CF28-2397CADCCC8D}"/>
          </ac:spMkLst>
        </pc:spChg>
        <pc:spChg chg="mod">
          <ac:chgData name="Rob Holah" userId="0c0410b5-82a0-4a3f-8aa1-2871f63c320f" providerId="ADAL" clId="{37506BFC-031F-4758-9E08-4024EAB51068}" dt="2026-03-12T15:14:59.213" v="1988" actId="1076"/>
          <ac:spMkLst>
            <pc:docMk/>
            <pc:sldMk cId="2314115798" sldId="258"/>
            <ac:spMk id="5" creationId="{5B2414CC-9819-7C96-2093-95120F5A75C2}"/>
          </ac:spMkLst>
        </pc:spChg>
        <pc:spChg chg="mod">
          <ac:chgData name="Rob Holah" userId="0c0410b5-82a0-4a3f-8aa1-2871f63c320f" providerId="ADAL" clId="{37506BFC-031F-4758-9E08-4024EAB51068}" dt="2026-03-12T14:13:15.940" v="1254" actId="108"/>
          <ac:spMkLst>
            <pc:docMk/>
            <pc:sldMk cId="2314115798" sldId="258"/>
            <ac:spMk id="7" creationId="{AC222159-17B2-90C0-A994-5BC39CC3EBD7}"/>
          </ac:spMkLst>
        </pc:spChg>
        <pc:spChg chg="del">
          <ac:chgData name="Rob Holah" userId="0c0410b5-82a0-4a3f-8aa1-2871f63c320f" providerId="ADAL" clId="{37506BFC-031F-4758-9E08-4024EAB51068}" dt="2026-03-12T14:16:34.348" v="1294" actId="478"/>
          <ac:spMkLst>
            <pc:docMk/>
            <pc:sldMk cId="2314115798" sldId="258"/>
            <ac:spMk id="8" creationId="{5F846CB1-087F-FB88-1D48-59F413039772}"/>
          </ac:spMkLst>
        </pc:spChg>
        <pc:spChg chg="mod">
          <ac:chgData name="Rob Holah" userId="0c0410b5-82a0-4a3f-8aa1-2871f63c320f" providerId="ADAL" clId="{37506BFC-031F-4758-9E08-4024EAB51068}" dt="2026-03-12T15:19:36.733" v="2029" actId="6549"/>
          <ac:spMkLst>
            <pc:docMk/>
            <pc:sldMk cId="2314115798" sldId="258"/>
            <ac:spMk id="9" creationId="{9E4E08C4-6DB1-6342-BECA-3DC018D76215}"/>
          </ac:spMkLst>
        </pc:spChg>
        <pc:spChg chg="mod">
          <ac:chgData name="Rob Holah" userId="0c0410b5-82a0-4a3f-8aa1-2871f63c320f" providerId="ADAL" clId="{37506BFC-031F-4758-9E08-4024EAB51068}" dt="2026-03-12T15:15:09.014" v="2015" actId="14100"/>
          <ac:spMkLst>
            <pc:docMk/>
            <pc:sldMk cId="2314115798" sldId="258"/>
            <ac:spMk id="10" creationId="{A90D265D-1207-135E-9876-7D8A21729712}"/>
          </ac:spMkLst>
        </pc:spChg>
        <pc:spChg chg="add mod">
          <ac:chgData name="Rob Holah" userId="0c0410b5-82a0-4a3f-8aa1-2871f63c320f" providerId="ADAL" clId="{37506BFC-031F-4758-9E08-4024EAB51068}" dt="2026-03-12T14:16:51.652" v="1300" actId="1076"/>
          <ac:spMkLst>
            <pc:docMk/>
            <pc:sldMk cId="2314115798" sldId="258"/>
            <ac:spMk id="11" creationId="{B93C8C09-0A0A-A157-23B0-B54DA950BD52}"/>
          </ac:spMkLst>
        </pc:spChg>
        <pc:spChg chg="mod">
          <ac:chgData name="Rob Holah" userId="0c0410b5-82a0-4a3f-8aa1-2871f63c320f" providerId="ADAL" clId="{37506BFC-031F-4758-9E08-4024EAB51068}" dt="2026-03-12T14:15:14.873" v="1290" actId="255"/>
          <ac:spMkLst>
            <pc:docMk/>
            <pc:sldMk cId="2314115798" sldId="258"/>
            <ac:spMk id="12" creationId="{230FE66E-8962-53AB-CCDF-E85F04889BCF}"/>
          </ac:spMkLst>
        </pc:spChg>
        <pc:spChg chg="mod">
          <ac:chgData name="Rob Holah" userId="0c0410b5-82a0-4a3f-8aa1-2871f63c320f" providerId="ADAL" clId="{37506BFC-031F-4758-9E08-4024EAB51068}" dt="2026-03-12T14:12:37.539" v="1247" actId="108"/>
          <ac:spMkLst>
            <pc:docMk/>
            <pc:sldMk cId="2314115798" sldId="258"/>
            <ac:spMk id="13" creationId="{FA8EBDC2-65AD-ED4F-1A29-7922740E195D}"/>
          </ac:spMkLst>
        </pc:spChg>
        <pc:spChg chg="mod">
          <ac:chgData name="Rob Holah" userId="0c0410b5-82a0-4a3f-8aa1-2871f63c320f" providerId="ADAL" clId="{37506BFC-031F-4758-9E08-4024EAB51068}" dt="2026-03-12T14:15:14.873" v="1290" actId="255"/>
          <ac:spMkLst>
            <pc:docMk/>
            <pc:sldMk cId="2314115798" sldId="258"/>
            <ac:spMk id="14" creationId="{C77BF52C-3BF5-479E-CB9F-4810B5A010FC}"/>
          </ac:spMkLst>
        </pc:spChg>
        <pc:spChg chg="mod">
          <ac:chgData name="Rob Holah" userId="0c0410b5-82a0-4a3f-8aa1-2871f63c320f" providerId="ADAL" clId="{37506BFC-031F-4758-9E08-4024EAB51068}" dt="2026-03-12T14:15:14.873" v="1290" actId="255"/>
          <ac:spMkLst>
            <pc:docMk/>
            <pc:sldMk cId="2314115798" sldId="258"/>
            <ac:spMk id="15" creationId="{7936A65E-E304-89E5-6C0A-BA9EF77D84B2}"/>
          </ac:spMkLst>
        </pc:spChg>
        <pc:spChg chg="mod">
          <ac:chgData name="Rob Holah" userId="0c0410b5-82a0-4a3f-8aa1-2871f63c320f" providerId="ADAL" clId="{37506BFC-031F-4758-9E08-4024EAB51068}" dt="2026-03-12T14:12:52.464" v="1249" actId="108"/>
          <ac:spMkLst>
            <pc:docMk/>
            <pc:sldMk cId="2314115798" sldId="258"/>
            <ac:spMk id="16" creationId="{0685C8A9-0DAB-2665-A632-34566384A251}"/>
          </ac:spMkLst>
        </pc:spChg>
        <pc:spChg chg="mod">
          <ac:chgData name="Rob Holah" userId="0c0410b5-82a0-4a3f-8aa1-2871f63c320f" providerId="ADAL" clId="{37506BFC-031F-4758-9E08-4024EAB51068}" dt="2026-03-12T14:15:14.873" v="1290" actId="255"/>
          <ac:spMkLst>
            <pc:docMk/>
            <pc:sldMk cId="2314115798" sldId="258"/>
            <ac:spMk id="17" creationId="{19F3C1E0-401B-E7DE-6DEC-BD6EEE702513}"/>
          </ac:spMkLst>
        </pc:spChg>
        <pc:spChg chg="mod">
          <ac:chgData name="Rob Holah" userId="0c0410b5-82a0-4a3f-8aa1-2871f63c320f" providerId="ADAL" clId="{37506BFC-031F-4758-9E08-4024EAB51068}" dt="2026-03-12T14:12:47.425" v="1248" actId="108"/>
          <ac:spMkLst>
            <pc:docMk/>
            <pc:sldMk cId="2314115798" sldId="258"/>
            <ac:spMk id="18" creationId="{8E75922E-6876-FE6B-FA6D-27F4E47C16E9}"/>
          </ac:spMkLst>
        </pc:spChg>
        <pc:spChg chg="mod">
          <ac:chgData name="Rob Holah" userId="0c0410b5-82a0-4a3f-8aa1-2871f63c320f" providerId="ADAL" clId="{37506BFC-031F-4758-9E08-4024EAB51068}" dt="2026-03-12T14:21:55.336" v="1417" actId="20577"/>
          <ac:spMkLst>
            <pc:docMk/>
            <pc:sldMk cId="2314115798" sldId="258"/>
            <ac:spMk id="19" creationId="{E7B2AFD7-E33C-EEDB-DBB5-491E868B49F0}"/>
          </ac:spMkLst>
        </pc:spChg>
        <pc:spChg chg="del mod">
          <ac:chgData name="Rob Holah" userId="0c0410b5-82a0-4a3f-8aa1-2871f63c320f" providerId="ADAL" clId="{37506BFC-031F-4758-9E08-4024EAB51068}" dt="2026-03-12T15:13:51.499" v="1910" actId="478"/>
          <ac:spMkLst>
            <pc:docMk/>
            <pc:sldMk cId="2314115798" sldId="258"/>
            <ac:spMk id="20" creationId="{E86FC303-B096-D1DF-2CEF-BDF9433944D2}"/>
          </ac:spMkLst>
        </pc:spChg>
        <pc:spChg chg="add del mod">
          <ac:chgData name="Rob Holah" userId="0c0410b5-82a0-4a3f-8aa1-2871f63c320f" providerId="ADAL" clId="{37506BFC-031F-4758-9E08-4024EAB51068}" dt="2026-03-12T14:16:45.446" v="1299" actId="478"/>
          <ac:spMkLst>
            <pc:docMk/>
            <pc:sldMk cId="2314115798" sldId="258"/>
            <ac:spMk id="21" creationId="{9244881D-01BC-3233-81FC-6A574CA99B2C}"/>
          </ac:spMkLst>
        </pc:spChg>
        <pc:spChg chg="mod">
          <ac:chgData name="Rob Holah" userId="0c0410b5-82a0-4a3f-8aa1-2871f63c320f" providerId="ADAL" clId="{37506BFC-031F-4758-9E08-4024EAB51068}" dt="2026-03-12T14:15:14.873" v="1290" actId="255"/>
          <ac:spMkLst>
            <pc:docMk/>
            <pc:sldMk cId="2314115798" sldId="258"/>
            <ac:spMk id="22" creationId="{C73089EB-06CF-987B-0BF8-F5CCDCD3617F}"/>
          </ac:spMkLst>
        </pc:spChg>
        <pc:spChg chg="del mod">
          <ac:chgData name="Rob Holah" userId="0c0410b5-82a0-4a3f-8aa1-2871f63c320f" providerId="ADAL" clId="{37506BFC-031F-4758-9E08-4024EAB51068}" dt="2026-03-12T15:14:01.211" v="1912" actId="478"/>
          <ac:spMkLst>
            <pc:docMk/>
            <pc:sldMk cId="2314115798" sldId="258"/>
            <ac:spMk id="23" creationId="{D61473AD-BD0A-82BC-8F48-B32BC34F5844}"/>
          </ac:spMkLst>
        </pc:spChg>
        <pc:spChg chg="add mod">
          <ac:chgData name="Rob Holah" userId="0c0410b5-82a0-4a3f-8aa1-2871f63c320f" providerId="ADAL" clId="{37506BFC-031F-4758-9E08-4024EAB51068}" dt="2026-03-12T14:44:20.249" v="1683"/>
          <ac:spMkLst>
            <pc:docMk/>
            <pc:sldMk cId="2314115798" sldId="258"/>
            <ac:spMk id="24" creationId="{D1A26D3B-609F-ABFC-038B-55502AF04ED2}"/>
          </ac:spMkLst>
        </pc:spChg>
        <pc:spChg chg="add mod">
          <ac:chgData name="Rob Holah" userId="0c0410b5-82a0-4a3f-8aa1-2871f63c320f" providerId="ADAL" clId="{37506BFC-031F-4758-9E08-4024EAB51068}" dt="2026-03-12T14:44:23.982" v="1684"/>
          <ac:spMkLst>
            <pc:docMk/>
            <pc:sldMk cId="2314115798" sldId="258"/>
            <ac:spMk id="36" creationId="{2C6066DC-7D2F-D6D0-01E3-73F3779E1D06}"/>
          </ac:spMkLst>
        </pc:spChg>
        <pc:spChg chg="add del">
          <ac:chgData name="Rob Holah" userId="0c0410b5-82a0-4a3f-8aa1-2871f63c320f" providerId="ADAL" clId="{37506BFC-031F-4758-9E08-4024EAB51068}" dt="2026-03-12T15:12:31.813" v="1890" actId="478"/>
          <ac:spMkLst>
            <pc:docMk/>
            <pc:sldMk cId="2314115798" sldId="258"/>
            <ac:spMk id="38" creationId="{E83E40DA-64B4-DE8C-DF02-5E8ADB4B9A0B}"/>
          </ac:spMkLst>
        </pc:spChg>
        <pc:spChg chg="add mod">
          <ac:chgData name="Rob Holah" userId="0c0410b5-82a0-4a3f-8aa1-2871f63c320f" providerId="ADAL" clId="{37506BFC-031F-4758-9E08-4024EAB51068}" dt="2026-03-12T15:12:40.440" v="1891"/>
          <ac:spMkLst>
            <pc:docMk/>
            <pc:sldMk cId="2314115798" sldId="258"/>
            <ac:spMk id="39" creationId="{C4DBC106-FD54-B6E4-9A7B-D52FFBA9E673}"/>
          </ac:spMkLst>
        </pc:spChg>
        <pc:spChg chg="add mod">
          <ac:chgData name="Rob Holah" userId="0c0410b5-82a0-4a3f-8aa1-2871f63c320f" providerId="ADAL" clId="{37506BFC-031F-4758-9E08-4024EAB51068}" dt="2026-03-12T15:20:26.643" v="2033" actId="14100"/>
          <ac:spMkLst>
            <pc:docMk/>
            <pc:sldMk cId="2314115798" sldId="258"/>
            <ac:spMk id="40" creationId="{A04E9E81-7D57-54A9-ED48-36A218F314C6}"/>
          </ac:spMkLst>
        </pc:spChg>
        <pc:spChg chg="add mod">
          <ac:chgData name="Rob Holah" userId="0c0410b5-82a0-4a3f-8aa1-2871f63c320f" providerId="ADAL" clId="{37506BFC-031F-4758-9E08-4024EAB51068}" dt="2026-03-12T14:22:06.541" v="1427" actId="20577"/>
          <ac:spMkLst>
            <pc:docMk/>
            <pc:sldMk cId="2314115798" sldId="258"/>
            <ac:spMk id="41" creationId="{7D0D2B41-3BE2-F69A-27DC-1FBFF8E5DA6D}"/>
          </ac:spMkLst>
        </pc:spChg>
        <pc:spChg chg="add mod">
          <ac:chgData name="Rob Holah" userId="0c0410b5-82a0-4a3f-8aa1-2871f63c320f" providerId="ADAL" clId="{37506BFC-031F-4758-9E08-4024EAB51068}" dt="2026-03-12T15:15:54.628" v="2021" actId="20577"/>
          <ac:spMkLst>
            <pc:docMk/>
            <pc:sldMk cId="2314115798" sldId="258"/>
            <ac:spMk id="43" creationId="{EC4A208A-E26F-9C39-7671-E7ABB5C597BB}"/>
          </ac:spMkLst>
        </pc:spChg>
        <pc:spChg chg="add del mod">
          <ac:chgData name="Rob Holah" userId="0c0410b5-82a0-4a3f-8aa1-2871f63c320f" providerId="ADAL" clId="{37506BFC-031F-4758-9E08-4024EAB51068}" dt="2026-03-12T15:13:59.109" v="1911" actId="478"/>
          <ac:spMkLst>
            <pc:docMk/>
            <pc:sldMk cId="2314115798" sldId="258"/>
            <ac:spMk id="44" creationId="{38DEE72D-2AA8-553D-48D1-8E83AB8C0736}"/>
          </ac:spMkLst>
        </pc:spChg>
        <pc:spChg chg="mod">
          <ac:chgData name="Rob Holah" userId="0c0410b5-82a0-4a3f-8aa1-2871f63c320f" providerId="ADAL" clId="{37506BFC-031F-4758-9E08-4024EAB51068}" dt="2026-03-12T14:47:51.866" v="1856" actId="20577"/>
          <ac:spMkLst>
            <pc:docMk/>
            <pc:sldMk cId="2314115798" sldId="258"/>
            <ac:spMk id="45" creationId="{C11D9846-FD30-293F-27B8-34DF009F16BA}"/>
          </ac:spMkLst>
        </pc:spChg>
        <pc:spChg chg="add del mod">
          <ac:chgData name="Rob Holah" userId="0c0410b5-82a0-4a3f-8aa1-2871f63c320f" providerId="ADAL" clId="{37506BFC-031F-4758-9E08-4024EAB51068}" dt="2026-03-12T15:14:04.606" v="1913" actId="478"/>
          <ac:spMkLst>
            <pc:docMk/>
            <pc:sldMk cId="2314115798" sldId="258"/>
            <ac:spMk id="47" creationId="{5BF372FB-4C39-57FF-5179-4DD152453C66}"/>
          </ac:spMkLst>
        </pc:spChg>
        <pc:picChg chg="del">
          <ac:chgData name="Rob Holah" userId="0c0410b5-82a0-4a3f-8aa1-2871f63c320f" providerId="ADAL" clId="{37506BFC-031F-4758-9E08-4024EAB51068}" dt="2026-03-12T15:20:24.517" v="2032" actId="478"/>
          <ac:picMkLst>
            <pc:docMk/>
            <pc:sldMk cId="2314115798" sldId="258"/>
            <ac:picMk id="34" creationId="{B3DA7BA6-6DF3-22C9-FECB-0A91A9463668}"/>
          </ac:picMkLst>
        </pc:picChg>
      </pc:sldChg>
      <pc:sldChg chg="addSp delSp modSp mod">
        <pc:chgData name="Rob Holah" userId="0c0410b5-82a0-4a3f-8aa1-2871f63c320f" providerId="ADAL" clId="{37506BFC-031F-4758-9E08-4024EAB51068}" dt="2026-03-12T15:20:38.751" v="2035" actId="478"/>
        <pc:sldMkLst>
          <pc:docMk/>
          <pc:sldMk cId="2424677715" sldId="260"/>
        </pc:sldMkLst>
        <pc:spChg chg="add mod">
          <ac:chgData name="Rob Holah" userId="0c0410b5-82a0-4a3f-8aa1-2871f63c320f" providerId="ADAL" clId="{37506BFC-031F-4758-9E08-4024EAB51068}" dt="2026-03-12T14:44:12.452" v="1681"/>
          <ac:spMkLst>
            <pc:docMk/>
            <pc:sldMk cId="2424677715" sldId="260"/>
            <ac:spMk id="3" creationId="{2BCF6BC5-17EA-3BD2-0D19-BF4026A58CBC}"/>
          </ac:spMkLst>
        </pc:spChg>
        <pc:spChg chg="add mod">
          <ac:chgData name="Rob Holah" userId="0c0410b5-82a0-4a3f-8aa1-2871f63c320f" providerId="ADAL" clId="{37506BFC-031F-4758-9E08-4024EAB51068}" dt="2026-03-12T14:44:16.689" v="1682"/>
          <ac:spMkLst>
            <pc:docMk/>
            <pc:sldMk cId="2424677715" sldId="260"/>
            <ac:spMk id="4" creationId="{0BB5797A-1651-2B28-1CD7-856BA1ED95D1}"/>
          </ac:spMkLst>
        </pc:spChg>
        <pc:spChg chg="mod">
          <ac:chgData name="Rob Holah" userId="0c0410b5-82a0-4a3f-8aa1-2871f63c320f" providerId="ADAL" clId="{37506BFC-031F-4758-9E08-4024EAB51068}" dt="2026-03-12T14:27:51.858" v="1538" actId="1076"/>
          <ac:spMkLst>
            <pc:docMk/>
            <pc:sldMk cId="2424677715" sldId="260"/>
            <ac:spMk id="5" creationId="{5B2414CC-9819-7C96-2093-95120F5A75C2}"/>
          </ac:spMkLst>
        </pc:spChg>
        <pc:spChg chg="mod">
          <ac:chgData name="Rob Holah" userId="0c0410b5-82a0-4a3f-8aa1-2871f63c320f" providerId="ADAL" clId="{37506BFC-031F-4758-9E08-4024EAB51068}" dt="2026-03-12T15:13:08.136" v="1897" actId="1076"/>
          <ac:spMkLst>
            <pc:docMk/>
            <pc:sldMk cId="2424677715" sldId="260"/>
            <ac:spMk id="6" creationId="{655AA5A3-2C37-E402-0775-B81113AFCBC3}"/>
          </ac:spMkLst>
        </pc:spChg>
        <pc:spChg chg="add del mod">
          <ac:chgData name="Rob Holah" userId="0c0410b5-82a0-4a3f-8aa1-2871f63c320f" providerId="ADAL" clId="{37506BFC-031F-4758-9E08-4024EAB51068}" dt="2026-03-12T15:13:12.019" v="1898" actId="478"/>
          <ac:spMkLst>
            <pc:docMk/>
            <pc:sldMk cId="2424677715" sldId="260"/>
            <ac:spMk id="8" creationId="{0D04B31F-25CC-79F8-2C69-FA8927BDCEFC}"/>
          </ac:spMkLst>
        </pc:spChg>
        <pc:spChg chg="mod">
          <ac:chgData name="Rob Holah" userId="0c0410b5-82a0-4a3f-8aa1-2871f63c320f" providerId="ADAL" clId="{37506BFC-031F-4758-9E08-4024EAB51068}" dt="2026-03-12T14:27:56.087" v="1539" actId="1076"/>
          <ac:spMkLst>
            <pc:docMk/>
            <pc:sldMk cId="2424677715" sldId="260"/>
            <ac:spMk id="10" creationId="{A90D265D-1207-135E-9876-7D8A21729712}"/>
          </ac:spMkLst>
        </pc:spChg>
        <pc:spChg chg="mod">
          <ac:chgData name="Rob Holah" userId="0c0410b5-82a0-4a3f-8aa1-2871f63c320f" providerId="ADAL" clId="{37506BFC-031F-4758-9E08-4024EAB51068}" dt="2026-03-12T15:13:23.697" v="1909" actId="20577"/>
          <ac:spMkLst>
            <pc:docMk/>
            <pc:sldMk cId="2424677715" sldId="260"/>
            <ac:spMk id="11" creationId="{5F0D8E81-5F8F-8DD6-E57F-78C21F7BDE59}"/>
          </ac:spMkLst>
        </pc:spChg>
        <pc:spChg chg="mod">
          <ac:chgData name="Rob Holah" userId="0c0410b5-82a0-4a3f-8aa1-2871f63c320f" providerId="ADAL" clId="{37506BFC-031F-4758-9E08-4024EAB51068}" dt="2026-03-12T14:14:42.045" v="1286"/>
          <ac:spMkLst>
            <pc:docMk/>
            <pc:sldMk cId="2424677715" sldId="260"/>
            <ac:spMk id="14" creationId="{C77BF52C-3BF5-479E-CB9F-4810B5A010FC}"/>
          </ac:spMkLst>
        </pc:spChg>
        <pc:spChg chg="mod">
          <ac:chgData name="Rob Holah" userId="0c0410b5-82a0-4a3f-8aa1-2871f63c320f" providerId="ADAL" clId="{37506BFC-031F-4758-9E08-4024EAB51068}" dt="2026-03-12T14:28:13.923" v="1540" actId="108"/>
          <ac:spMkLst>
            <pc:docMk/>
            <pc:sldMk cId="2424677715" sldId="260"/>
            <ac:spMk id="17" creationId="{19F3C1E0-401B-E7DE-6DEC-BD6EEE702513}"/>
          </ac:spMkLst>
        </pc:spChg>
        <pc:spChg chg="add mod">
          <ac:chgData name="Rob Holah" userId="0c0410b5-82a0-4a3f-8aa1-2871f63c320f" providerId="ADAL" clId="{37506BFC-031F-4758-9E08-4024EAB51068}" dt="2026-03-12T15:18:39.238" v="2023" actId="20577"/>
          <ac:spMkLst>
            <pc:docMk/>
            <pc:sldMk cId="2424677715" sldId="260"/>
            <ac:spMk id="35" creationId="{C73B05F3-76EF-0BE3-DFEC-22D834AEE362}"/>
          </ac:spMkLst>
        </pc:spChg>
        <pc:spChg chg="add mod">
          <ac:chgData name="Rob Holah" userId="0c0410b5-82a0-4a3f-8aa1-2871f63c320f" providerId="ADAL" clId="{37506BFC-031F-4758-9E08-4024EAB51068}" dt="2026-03-12T15:18:42.840" v="2025" actId="20577"/>
          <ac:spMkLst>
            <pc:docMk/>
            <pc:sldMk cId="2424677715" sldId="260"/>
            <ac:spMk id="38" creationId="{ABDB54BE-4F2A-D998-A343-4F912B7744E0}"/>
          </ac:spMkLst>
        </pc:spChg>
        <pc:spChg chg="add mod">
          <ac:chgData name="Rob Holah" userId="0c0410b5-82a0-4a3f-8aa1-2871f63c320f" providerId="ADAL" clId="{37506BFC-031F-4758-9E08-4024EAB51068}" dt="2026-03-12T14:27:35.592" v="1537" actId="313"/>
          <ac:spMkLst>
            <pc:docMk/>
            <pc:sldMk cId="2424677715" sldId="260"/>
            <ac:spMk id="41" creationId="{BE20929E-B3D0-DF2C-EA14-7FAD0BBEEF03}"/>
          </ac:spMkLst>
        </pc:spChg>
        <pc:spChg chg="add mod">
          <ac:chgData name="Rob Holah" userId="0c0410b5-82a0-4a3f-8aa1-2871f63c320f" providerId="ADAL" clId="{37506BFC-031F-4758-9E08-4024EAB51068}" dt="2026-03-12T14:27:15.480" v="1509" actId="6549"/>
          <ac:spMkLst>
            <pc:docMk/>
            <pc:sldMk cId="2424677715" sldId="260"/>
            <ac:spMk id="43" creationId="{3B30A3F6-E08A-E2B0-8EFB-83432E67A091}"/>
          </ac:spMkLst>
        </pc:spChg>
        <pc:spChg chg="mod">
          <ac:chgData name="Rob Holah" userId="0c0410b5-82a0-4a3f-8aa1-2871f63c320f" providerId="ADAL" clId="{37506BFC-031F-4758-9E08-4024EAB51068}" dt="2026-03-12T14:48:13.253" v="1859" actId="20577"/>
          <ac:spMkLst>
            <pc:docMk/>
            <pc:sldMk cId="2424677715" sldId="260"/>
            <ac:spMk id="45" creationId="{C11D9846-FD30-293F-27B8-34DF009F16BA}"/>
          </ac:spMkLst>
        </pc:spChg>
        <pc:spChg chg="add mod">
          <ac:chgData name="Rob Holah" userId="0c0410b5-82a0-4a3f-8aa1-2871f63c320f" providerId="ADAL" clId="{37506BFC-031F-4758-9E08-4024EAB51068}" dt="2026-03-12T14:23:04.820" v="1436" actId="20577"/>
          <ac:spMkLst>
            <pc:docMk/>
            <pc:sldMk cId="2424677715" sldId="260"/>
            <ac:spMk id="46" creationId="{931D1514-E268-94A8-D84D-2F1F9DB56395}"/>
          </ac:spMkLst>
        </pc:spChg>
        <pc:picChg chg="del">
          <ac:chgData name="Rob Holah" userId="0c0410b5-82a0-4a3f-8aa1-2871f63c320f" providerId="ADAL" clId="{37506BFC-031F-4758-9E08-4024EAB51068}" dt="2026-03-12T15:20:37.488" v="2034" actId="478"/>
          <ac:picMkLst>
            <pc:docMk/>
            <pc:sldMk cId="2424677715" sldId="260"/>
            <ac:picMk id="25" creationId="{C2980C98-7CAF-91E7-8260-8AC3565B2973}"/>
          </ac:picMkLst>
        </pc:picChg>
        <pc:picChg chg="del">
          <ac:chgData name="Rob Holah" userId="0c0410b5-82a0-4a3f-8aa1-2871f63c320f" providerId="ADAL" clId="{37506BFC-031F-4758-9E08-4024EAB51068}" dt="2026-03-12T15:20:38.751" v="2035" actId="478"/>
          <ac:picMkLst>
            <pc:docMk/>
            <pc:sldMk cId="2424677715" sldId="260"/>
            <ac:picMk id="27" creationId="{19A9254F-E48B-9F19-248C-B529E78B9D2E}"/>
          </ac:picMkLst>
        </pc:picChg>
      </pc:sldChg>
      <pc:sldChg chg="addSp delSp modSp mod">
        <pc:chgData name="Rob Holah" userId="0c0410b5-82a0-4a3f-8aa1-2871f63c320f" providerId="ADAL" clId="{37506BFC-031F-4758-9E08-4024EAB51068}" dt="2026-03-12T15:21:46.177" v="2039" actId="20577"/>
        <pc:sldMkLst>
          <pc:docMk/>
          <pc:sldMk cId="3860529029" sldId="261"/>
        </pc:sldMkLst>
        <pc:spChg chg="mod">
          <ac:chgData name="Rob Holah" userId="0c0410b5-82a0-4a3f-8aa1-2871f63c320f" providerId="ADAL" clId="{37506BFC-031F-4758-9E08-4024EAB51068}" dt="2026-03-12T14:29:17.409" v="1550" actId="20577"/>
          <ac:spMkLst>
            <pc:docMk/>
            <pc:sldMk cId="3860529029" sldId="261"/>
            <ac:spMk id="3" creationId="{73ED78F1-5A55-3744-DD69-53F2520A00C8}"/>
          </ac:spMkLst>
        </pc:spChg>
        <pc:spChg chg="mod">
          <ac:chgData name="Rob Holah" userId="0c0410b5-82a0-4a3f-8aa1-2871f63c320f" providerId="ADAL" clId="{37506BFC-031F-4758-9E08-4024EAB51068}" dt="2026-03-12T14:29:41.259" v="1578" actId="20577"/>
          <ac:spMkLst>
            <pc:docMk/>
            <pc:sldMk cId="3860529029" sldId="261"/>
            <ac:spMk id="4" creationId="{26C5AEEF-2EF5-A9B8-CF28-2397CADCCC8D}"/>
          </ac:spMkLst>
        </pc:spChg>
        <pc:spChg chg="mod">
          <ac:chgData name="Rob Holah" userId="0c0410b5-82a0-4a3f-8aa1-2871f63c320f" providerId="ADAL" clId="{37506BFC-031F-4758-9E08-4024EAB51068}" dt="2026-03-12T15:14:33.091" v="1944" actId="20577"/>
          <ac:spMkLst>
            <pc:docMk/>
            <pc:sldMk cId="3860529029" sldId="261"/>
            <ac:spMk id="5" creationId="{5B2414CC-9819-7C96-2093-95120F5A75C2}"/>
          </ac:spMkLst>
        </pc:spChg>
        <pc:spChg chg="del">
          <ac:chgData name="Rob Holah" userId="0c0410b5-82a0-4a3f-8aa1-2871f63c320f" providerId="ADAL" clId="{37506BFC-031F-4758-9E08-4024EAB51068}" dt="2026-03-12T14:17:32.288" v="1304" actId="478"/>
          <ac:spMkLst>
            <pc:docMk/>
            <pc:sldMk cId="3860529029" sldId="261"/>
            <ac:spMk id="6" creationId="{655AA5A3-2C37-E402-0775-B81113AFCBC3}"/>
          </ac:spMkLst>
        </pc:spChg>
        <pc:spChg chg="mod">
          <ac:chgData name="Rob Holah" userId="0c0410b5-82a0-4a3f-8aa1-2871f63c320f" providerId="ADAL" clId="{37506BFC-031F-4758-9E08-4024EAB51068}" dt="2026-03-12T14:29:22.051" v="1551"/>
          <ac:spMkLst>
            <pc:docMk/>
            <pc:sldMk cId="3860529029" sldId="261"/>
            <ac:spMk id="8" creationId="{5F846CB1-087F-FB88-1D48-59F413039772}"/>
          </ac:spMkLst>
        </pc:spChg>
        <pc:spChg chg="mod">
          <ac:chgData name="Rob Holah" userId="0c0410b5-82a0-4a3f-8aa1-2871f63c320f" providerId="ADAL" clId="{37506BFC-031F-4758-9E08-4024EAB51068}" dt="2026-03-12T15:14:45.343" v="1969" actId="20577"/>
          <ac:spMkLst>
            <pc:docMk/>
            <pc:sldMk cId="3860529029" sldId="261"/>
            <ac:spMk id="10" creationId="{A90D265D-1207-135E-9876-7D8A21729712}"/>
          </ac:spMkLst>
        </pc:spChg>
        <pc:spChg chg="mod">
          <ac:chgData name="Rob Holah" userId="0c0410b5-82a0-4a3f-8aa1-2871f63c320f" providerId="ADAL" clId="{37506BFC-031F-4758-9E08-4024EAB51068}" dt="2026-03-12T14:51:16.866" v="1880"/>
          <ac:spMkLst>
            <pc:docMk/>
            <pc:sldMk cId="3860529029" sldId="261"/>
            <ac:spMk id="11" creationId="{5F0D8E81-5F8F-8DD6-E57F-78C21F7BDE59}"/>
          </ac:spMkLst>
        </pc:spChg>
        <pc:spChg chg="mod">
          <ac:chgData name="Rob Holah" userId="0c0410b5-82a0-4a3f-8aa1-2871f63c320f" providerId="ADAL" clId="{37506BFC-031F-4758-9E08-4024EAB51068}" dt="2026-03-12T14:28:50.041" v="1548" actId="255"/>
          <ac:spMkLst>
            <pc:docMk/>
            <pc:sldMk cId="3860529029" sldId="261"/>
            <ac:spMk id="12" creationId="{230FE66E-8962-53AB-CCDF-E85F04889BCF}"/>
          </ac:spMkLst>
        </pc:spChg>
        <pc:spChg chg="mod">
          <ac:chgData name="Rob Holah" userId="0c0410b5-82a0-4a3f-8aa1-2871f63c320f" providerId="ADAL" clId="{37506BFC-031F-4758-9E08-4024EAB51068}" dt="2026-03-12T14:41:51.955" v="1601" actId="1076"/>
          <ac:spMkLst>
            <pc:docMk/>
            <pc:sldMk cId="3860529029" sldId="261"/>
            <ac:spMk id="14" creationId="{C77BF52C-3BF5-479E-CB9F-4810B5A010FC}"/>
          </ac:spMkLst>
        </pc:spChg>
        <pc:spChg chg="mod">
          <ac:chgData name="Rob Holah" userId="0c0410b5-82a0-4a3f-8aa1-2871f63c320f" providerId="ADAL" clId="{37506BFC-031F-4758-9E08-4024EAB51068}" dt="2026-03-12T14:54:53.071" v="1883" actId="1076"/>
          <ac:spMkLst>
            <pc:docMk/>
            <pc:sldMk cId="3860529029" sldId="261"/>
            <ac:spMk id="16" creationId="{0685C8A9-0DAB-2665-A632-34566384A251}"/>
          </ac:spMkLst>
        </pc:spChg>
        <pc:spChg chg="mod">
          <ac:chgData name="Rob Holah" userId="0c0410b5-82a0-4a3f-8aa1-2871f63c320f" providerId="ADAL" clId="{37506BFC-031F-4758-9E08-4024EAB51068}" dt="2026-03-12T14:28:50.041" v="1548" actId="255"/>
          <ac:spMkLst>
            <pc:docMk/>
            <pc:sldMk cId="3860529029" sldId="261"/>
            <ac:spMk id="17" creationId="{19F3C1E0-401B-E7DE-6DEC-BD6EEE702513}"/>
          </ac:spMkLst>
        </pc:spChg>
        <pc:spChg chg="add mod">
          <ac:chgData name="Rob Holah" userId="0c0410b5-82a0-4a3f-8aa1-2871f63c320f" providerId="ADAL" clId="{37506BFC-031F-4758-9E08-4024EAB51068}" dt="2026-03-12T14:51:13.525" v="1879" actId="20577"/>
          <ac:spMkLst>
            <pc:docMk/>
            <pc:sldMk cId="3860529029" sldId="261"/>
            <ac:spMk id="18" creationId="{4E44F25C-E183-AD3B-8FD9-29DFDB81685F}"/>
          </ac:spMkLst>
        </pc:spChg>
        <pc:spChg chg="mod">
          <ac:chgData name="Rob Holah" userId="0c0410b5-82a0-4a3f-8aa1-2871f63c320f" providerId="ADAL" clId="{37506BFC-031F-4758-9E08-4024EAB51068}" dt="2026-03-12T14:23:20.635" v="1446" actId="20577"/>
          <ac:spMkLst>
            <pc:docMk/>
            <pc:sldMk cId="3860529029" sldId="261"/>
            <ac:spMk id="19" creationId="{E7B2AFD7-E33C-EEDB-DBB5-491E868B49F0}"/>
          </ac:spMkLst>
        </pc:spChg>
        <pc:spChg chg="mod">
          <ac:chgData name="Rob Holah" userId="0c0410b5-82a0-4a3f-8aa1-2871f63c320f" providerId="ADAL" clId="{37506BFC-031F-4758-9E08-4024EAB51068}" dt="2026-03-12T14:18:37.927" v="1388" actId="20577"/>
          <ac:spMkLst>
            <pc:docMk/>
            <pc:sldMk cId="3860529029" sldId="261"/>
            <ac:spMk id="22" creationId="{C73089EB-06CF-987B-0BF8-F5CCDCD3617F}"/>
          </ac:spMkLst>
        </pc:spChg>
        <pc:spChg chg="add mod">
          <ac:chgData name="Rob Holah" userId="0c0410b5-82a0-4a3f-8aa1-2871f63c320f" providerId="ADAL" clId="{37506BFC-031F-4758-9E08-4024EAB51068}" dt="2026-03-12T14:42:55.781" v="1641" actId="404"/>
          <ac:spMkLst>
            <pc:docMk/>
            <pc:sldMk cId="3860529029" sldId="261"/>
            <ac:spMk id="26" creationId="{FC8564FB-B4E8-30AA-7CC4-33616F3A32C2}"/>
          </ac:spMkLst>
        </pc:spChg>
        <pc:spChg chg="add mod">
          <ac:chgData name="Rob Holah" userId="0c0410b5-82a0-4a3f-8aa1-2871f63c320f" providerId="ADAL" clId="{37506BFC-031F-4758-9E08-4024EAB51068}" dt="2026-03-12T14:29:45.898" v="1593" actId="20577"/>
          <ac:spMkLst>
            <pc:docMk/>
            <pc:sldMk cId="3860529029" sldId="261"/>
            <ac:spMk id="32" creationId="{19A47B81-8473-DA02-39F0-3AEBE94A8B3C}"/>
          </ac:spMkLst>
        </pc:spChg>
        <pc:spChg chg="add mod">
          <ac:chgData name="Rob Holah" userId="0c0410b5-82a0-4a3f-8aa1-2871f63c320f" providerId="ADAL" clId="{37506BFC-031F-4758-9E08-4024EAB51068}" dt="2026-03-12T15:21:46.177" v="2039" actId="20577"/>
          <ac:spMkLst>
            <pc:docMk/>
            <pc:sldMk cId="3860529029" sldId="261"/>
            <ac:spMk id="34" creationId="{94F8E28B-B98E-0190-8699-45A3EF7AAECC}"/>
          </ac:spMkLst>
        </pc:spChg>
        <pc:spChg chg="add mod">
          <ac:chgData name="Rob Holah" userId="0c0410b5-82a0-4a3f-8aa1-2871f63c320f" providerId="ADAL" clId="{37506BFC-031F-4758-9E08-4024EAB51068}" dt="2026-03-12T14:44:03.269" v="1680" actId="1076"/>
          <ac:spMkLst>
            <pc:docMk/>
            <pc:sldMk cId="3860529029" sldId="261"/>
            <ac:spMk id="35" creationId="{C539886C-95D3-5A72-1F46-E57CE1840FC7}"/>
          </ac:spMkLst>
        </pc:spChg>
        <pc:spChg chg="add del">
          <ac:chgData name="Rob Holah" userId="0c0410b5-82a0-4a3f-8aa1-2871f63c320f" providerId="ADAL" clId="{37506BFC-031F-4758-9E08-4024EAB51068}" dt="2026-03-12T15:14:18.977" v="1916" actId="22"/>
          <ac:spMkLst>
            <pc:docMk/>
            <pc:sldMk cId="3860529029" sldId="261"/>
            <ac:spMk id="37" creationId="{6CC599CE-B4CF-501E-1AC7-C78ED6970895}"/>
          </ac:spMkLst>
        </pc:spChg>
        <pc:spChg chg="mod">
          <ac:chgData name="Rob Holah" userId="0c0410b5-82a0-4a3f-8aa1-2871f63c320f" providerId="ADAL" clId="{37506BFC-031F-4758-9E08-4024EAB51068}" dt="2026-03-12T14:48:24.999" v="1861" actId="20577"/>
          <ac:spMkLst>
            <pc:docMk/>
            <pc:sldMk cId="3860529029" sldId="261"/>
            <ac:spMk id="45" creationId="{C11D9846-FD30-293F-27B8-34DF009F16B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8F673D-B6A5-6ACF-5CF5-EA7CEE2253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056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4B31-E10C-7972-69F6-9F88EFBAC9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8056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FA905A8C-B932-A540-A134-02815975707D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114F9-5E1E-CF63-CA6B-061A5A23F3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805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C5DA01-6738-6FD7-257F-4BF2A909CB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805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AD131F25-2EB2-3442-B14D-E1058CB91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8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056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8056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B87A8737-0059-F940-99C7-879115A49BD6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53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805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805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6E426CCB-EEF2-544A-8426-7BCA5B800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48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8FBED2-7AA1-4CBA-F41B-842844F1E7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5145" y="-18094"/>
            <a:ext cx="7589965" cy="1072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CE475A-CCCC-1D28-AB0C-84FB0AC7B9FC}"/>
              </a:ext>
            </a:extLst>
          </p:cNvPr>
          <p:cNvSpPr txBox="1"/>
          <p:nvPr userDrawn="1"/>
        </p:nvSpPr>
        <p:spPr>
          <a:xfrm>
            <a:off x="705532" y="1846333"/>
            <a:ext cx="61486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BCA1B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 Use This File</a:t>
            </a:r>
            <a:endParaRPr lang="en-US" sz="3600" b="1">
              <a:solidFill>
                <a:srgbClr val="BCA1B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912D8C-69AB-EC7D-DA3D-002724175C37}"/>
              </a:ext>
            </a:extLst>
          </p:cNvPr>
          <p:cNvSpPr txBox="1"/>
          <p:nvPr userDrawn="1"/>
        </p:nvSpPr>
        <p:spPr>
          <a:xfrm>
            <a:off x="549106" y="2882938"/>
            <a:ext cx="6461463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+mj-lt"/>
              <a:buAutoNum type="arabicPeriod"/>
            </a:pPr>
            <a:r>
              <a:rPr lang="en-GB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Start by selecting the menu template, by navigating to ‘</a:t>
            </a:r>
            <a:r>
              <a:rPr lang="en-GB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Insert</a:t>
            </a:r>
            <a:r>
              <a:rPr lang="en-GB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 in the top menu and find the drop down menu for ‘</a:t>
            </a:r>
            <a:r>
              <a:rPr lang="en-GB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Slide</a:t>
            </a:r>
            <a:r>
              <a:rPr lang="en-GB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’. </a:t>
            </a:r>
          </a:p>
          <a:p>
            <a:pPr>
              <a:buFont typeface="+mj-lt"/>
              <a:buAutoNum type="arabicPeriod"/>
            </a:pPr>
            <a:endParaRPr lang="en-GB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GB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template has a number </a:t>
            </a:r>
            <a:br>
              <a:rPr lang="en-GB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placeholder text boxes. </a:t>
            </a:r>
            <a:br>
              <a:rPr lang="en-GB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Simply click the text box and </a:t>
            </a:r>
            <a:br>
              <a:rPr lang="en-GB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begin typing to replace the text. </a:t>
            </a:r>
            <a:br>
              <a:rPr lang="en-GB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4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Please note that example text has been </a:t>
            </a:r>
            <a:br>
              <a:rPr lang="en-GB" sz="14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4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included as a placeholder in all the text </a:t>
            </a:r>
            <a:br>
              <a:rPr lang="en-GB" sz="14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4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boxes, this text is not visible on exports </a:t>
            </a:r>
            <a:br>
              <a:rPr lang="en-GB" sz="14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4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in presentation mode, you must type </a:t>
            </a:r>
            <a:br>
              <a:rPr lang="en-GB" sz="14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4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own text into the placeholder text box.</a:t>
            </a:r>
          </a:p>
          <a:p>
            <a:pPr>
              <a:buFont typeface="+mj-lt"/>
              <a:buAutoNum type="arabicPeriod"/>
            </a:pPr>
            <a:endParaRPr lang="en-GB" sz="1400" i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GB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Please ensure you are using the font ‘</a:t>
            </a:r>
            <a:r>
              <a:rPr lang="en-GB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Verdana</a:t>
            </a:r>
            <a:r>
              <a:rPr lang="en-GB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’. If your text does not fit try reducing the text size.</a:t>
            </a:r>
          </a:p>
          <a:p>
            <a:pPr>
              <a:buFont typeface="+mj-lt"/>
              <a:buAutoNum type="arabicPeriod"/>
            </a:pPr>
            <a:endParaRPr lang="en-GB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GB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change the heading box colours navigate to the ‘</a:t>
            </a:r>
            <a:r>
              <a:rPr lang="en-GB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Design</a:t>
            </a:r>
            <a:r>
              <a:rPr lang="en-GB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 tab on the menu and select ‘</a:t>
            </a:r>
            <a:r>
              <a:rPr lang="en-GB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Format</a:t>
            </a:r>
            <a:r>
              <a:rPr lang="en-GB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Background</a:t>
            </a:r>
            <a:r>
              <a:rPr lang="en-GB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’. Under ‘</a:t>
            </a:r>
            <a:r>
              <a:rPr lang="en-GB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Fill</a:t>
            </a:r>
            <a:r>
              <a:rPr lang="en-GB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 select </a:t>
            </a:r>
            <a:r>
              <a:rPr lang="en-GB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’Solid</a:t>
            </a:r>
            <a:r>
              <a:rPr lang="en-GB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Fill</a:t>
            </a:r>
            <a:r>
              <a:rPr lang="en-GB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 and using the paint bucket icon select a new colour in line with the Star Eats branding.</a:t>
            </a:r>
          </a:p>
          <a:p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6DEAF6-CBAB-17D2-5E77-3D7F64B6DE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95" b="195"/>
          <a:stretch/>
        </p:blipFill>
        <p:spPr>
          <a:xfrm rot="262381">
            <a:off x="5037664" y="3917939"/>
            <a:ext cx="1481525" cy="20878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E36241-4461-31A3-7480-0F276012D1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2689" t="61562" r="-123" b="32385"/>
          <a:stretch/>
        </p:blipFill>
        <p:spPr>
          <a:xfrm>
            <a:off x="4395970" y="8574157"/>
            <a:ext cx="564251" cy="64935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4858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BCA1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E5082E82-829A-F7C7-F9EB-E33D950C7D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410" y="-94"/>
            <a:ext cx="7564494" cy="10691999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35519B-2917-A19B-A994-0BB3B2F68D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4644" y="1612486"/>
            <a:ext cx="4370387" cy="635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/>
              <a:t>MENU WEEK 1</a:t>
            </a:r>
            <a:endParaRPr lang="en-US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11D7848-9B7C-B976-8A36-11B8662B47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1096" y="2660072"/>
            <a:ext cx="985270" cy="1080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/>
              <a:t>Menu item example</a:t>
            </a:r>
            <a:endParaRPr lang="en-US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776478DA-0397-2008-05C7-F8B9F4073B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85444" y="2660072"/>
            <a:ext cx="985270" cy="1080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/>
              <a:t>Menu item example</a:t>
            </a:r>
            <a:endParaRPr lang="en-US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808C79E2-CE39-82BC-E394-0EF694B547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62041" y="2660072"/>
            <a:ext cx="985270" cy="1080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/>
              <a:t>Menu item example</a:t>
            </a:r>
            <a:endParaRPr lang="en-US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35BAEB8-2D13-3253-82AE-1A68270C58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0513" y="2660072"/>
            <a:ext cx="985270" cy="1080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/>
              <a:t>Menu item example</a:t>
            </a:r>
            <a:endParaRPr lang="en-US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F1CA99B-3951-E6EF-4CA4-1140F96697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33048" y="2660072"/>
            <a:ext cx="985270" cy="1080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/>
              <a:t>Menu item example</a:t>
            </a:r>
            <a:endParaRPr lang="en-US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1EE8719-3FD4-B68C-5181-8895A56E3D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3347" y="4093665"/>
            <a:ext cx="985270" cy="1080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/>
              <a:t>Menu item example</a:t>
            </a:r>
            <a:endParaRPr lang="en-US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D4BD828-8550-0D92-2622-02D76BF983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77695" y="4093665"/>
            <a:ext cx="985270" cy="1080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/>
              <a:t>Menu item example</a:t>
            </a:r>
            <a:endParaRPr lang="en-US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686080E9-FA7E-DD15-717B-D2699E6D6E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54292" y="4093665"/>
            <a:ext cx="985270" cy="1080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/>
              <a:t>Menu item example</a:t>
            </a:r>
            <a:endParaRPr lang="en-US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B294863D-27CE-B1C9-D3EC-852F86AC1F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42764" y="4093665"/>
            <a:ext cx="985270" cy="1080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/>
              <a:t>Menu item example</a:t>
            </a:r>
            <a:endParaRPr lang="en-US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74F8489-A286-ED77-323C-2D27BBBADA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25299" y="4093665"/>
            <a:ext cx="985270" cy="1080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/>
              <a:t>Menu item example</a:t>
            </a:r>
            <a:endParaRPr lang="en-US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4778FFAC-3332-20B2-A0C5-857FBBD33F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096" y="5550506"/>
            <a:ext cx="985270" cy="1080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/>
              <a:t>Menu item example</a:t>
            </a:r>
            <a:endParaRPr lang="en-US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43934DA9-261D-0A50-C696-666FB94657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85444" y="5550506"/>
            <a:ext cx="985270" cy="1080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/>
              <a:t>Menu item example</a:t>
            </a:r>
            <a:endParaRPr lang="en-US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A7272DB9-E2A4-06F8-69EF-EF08B3A7D5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62041" y="5550506"/>
            <a:ext cx="985270" cy="1080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/>
              <a:t>Menu item example</a:t>
            </a:r>
            <a:endParaRPr lang="en-US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548FF224-05EF-682B-1CBA-766D30D424C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50513" y="5550506"/>
            <a:ext cx="985270" cy="1080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/>
              <a:t>Menu item example</a:t>
            </a:r>
            <a:endParaRPr lang="en-US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86747E7D-457A-5312-E898-8555EC49B00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33048" y="5550506"/>
            <a:ext cx="985270" cy="1080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/>
              <a:t>Menu item example</a:t>
            </a:r>
            <a:endParaRPr lang="en-US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F7496E61-7A9E-EB43-C459-C2B664245B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3347" y="7015096"/>
            <a:ext cx="985270" cy="1080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/>
              <a:t>Menu item example</a:t>
            </a:r>
            <a:endParaRPr lang="en-US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C9F5B38-48D0-A534-A39F-43ECF7E6092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77695" y="7015096"/>
            <a:ext cx="985270" cy="1080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/>
              <a:t>Menu item example</a:t>
            </a:r>
            <a:endParaRPr lang="en-US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E1A3EED9-7942-8AE2-FB95-320A16451EC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54292" y="7015096"/>
            <a:ext cx="985270" cy="1080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/>
              <a:t>Menu item example</a:t>
            </a:r>
            <a:endParaRPr lang="en-US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D1DCB494-9E96-BB67-132B-2E9FB1C43A7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42764" y="7015096"/>
            <a:ext cx="985270" cy="1080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/>
              <a:t>Menu item example</a:t>
            </a:r>
            <a:endParaRPr lang="en-US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18838498-7D92-5A2C-AA11-8F6034580D0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25299" y="7015096"/>
            <a:ext cx="985270" cy="1080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/>
              <a:t>Menu item example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13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39888B-ACB8-9059-F07D-AE2C49BFEF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Week 1</a:t>
            </a:r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D78F1-5A55-3744-DD69-53F2520A00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0343" y="2660072"/>
            <a:ext cx="1209821" cy="1080655"/>
          </a:xfrm>
        </p:spPr>
        <p:txBody>
          <a:bodyPr/>
          <a:lstStyle/>
          <a:p>
            <a:endParaRPr lang="en-GB"/>
          </a:p>
          <a:p>
            <a:r>
              <a:rPr lang="en-GB"/>
              <a:t>Meatballs in tomato sauce &amp; pasta</a:t>
            </a: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C5AEEF-2EF5-A9B8-CF28-2397CADCCC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67951" y="2660072"/>
            <a:ext cx="1209821" cy="1080655"/>
          </a:xfrm>
        </p:spPr>
        <p:txBody>
          <a:bodyPr/>
          <a:lstStyle/>
          <a:p>
            <a:r>
              <a:rPr lang="en-GB"/>
              <a:t>Chicken korma &amp; rice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2414CC-9819-7C96-2093-95120F5A75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8266" y="2660072"/>
            <a:ext cx="1100994" cy="1080655"/>
          </a:xfrm>
        </p:spPr>
        <p:txBody>
          <a:bodyPr/>
          <a:lstStyle/>
          <a:p>
            <a:endParaRPr lang="en-GB"/>
          </a:p>
          <a:p>
            <a:r>
              <a:rPr lang="en-GB"/>
              <a:t>All day breakfast</a:t>
            </a:r>
          </a:p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222159-17B2-90C0-A994-5BC39CC3EB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Fish fingers &amp; chips</a:t>
            </a:r>
          </a:p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E4E08C4-6DB1-6342-BECA-3DC018D762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67952" y="4093665"/>
            <a:ext cx="1209820" cy="1080655"/>
          </a:xfrm>
        </p:spPr>
        <p:txBody>
          <a:bodyPr/>
          <a:lstStyle/>
          <a:p>
            <a:endParaRPr lang="en-GB"/>
          </a:p>
          <a:p>
            <a:r>
              <a:rPr lang="en-GB"/>
              <a:t>Quorn korma &amp; rice</a:t>
            </a:r>
            <a:endParaRPr lang="en-US"/>
          </a:p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90D265D-1207-135E-9876-7D8A217297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72027" y="4093665"/>
            <a:ext cx="1157233" cy="1080655"/>
          </a:xfrm>
        </p:spPr>
        <p:txBody>
          <a:bodyPr/>
          <a:lstStyle/>
          <a:p>
            <a:endParaRPr lang="en-GB"/>
          </a:p>
          <a:p>
            <a:r>
              <a:rPr lang="en-GB"/>
              <a:t>Veggie all day breakfast</a:t>
            </a:r>
          </a:p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0FE66E-8962-53AB-CCDF-E85F04889BC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Veggie fingers &amp; chips </a:t>
            </a:r>
          </a:p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A8EBDC2-65AD-ED4F-1A29-7922740E195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Sausage roll</a:t>
            </a:r>
          </a:p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77BF52C-3BF5-479E-CB9F-4810B5A010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067952" y="5550506"/>
            <a:ext cx="1209820" cy="1080655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Ham sandwich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936A65E-E304-89E5-6C0A-BA9EF77D84B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Cheesy melt</a:t>
            </a:r>
          </a:p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685C8A9-0DAB-2665-A632-34566384A25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31580" y="5550506"/>
            <a:ext cx="1206512" cy="1080655"/>
          </a:xfrm>
        </p:spPr>
        <p:txBody>
          <a:bodyPr/>
          <a:lstStyle/>
          <a:p>
            <a:endParaRPr lang="en-GB"/>
          </a:p>
          <a:p>
            <a:r>
              <a:rPr lang="en-GB"/>
              <a:t>Tuna baguette</a:t>
            </a:r>
          </a:p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9F3C1E0-401B-E7DE-6DEC-BD6EEE70251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/>
              <a:t>Chicken wrap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E75922E-6876-FE6B-FA6D-27F4E47C16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Marble cookie</a:t>
            </a:r>
          </a:p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7B2AFD7-E33C-EEDB-DBB5-491E868B49F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125354" y="7015096"/>
            <a:ext cx="1095013" cy="1080655"/>
          </a:xfrm>
        </p:spPr>
        <p:txBody>
          <a:bodyPr/>
          <a:lstStyle/>
          <a:p>
            <a:endParaRPr lang="en-GB"/>
          </a:p>
          <a:p>
            <a:r>
              <a:rPr lang="en-GB"/>
              <a:t>Apple shortcake</a:t>
            </a:r>
          </a:p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73089EB-06CF-987B-0BF8-F5CCDCD3617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Flapjack</a:t>
            </a:r>
          </a:p>
          <a:p>
            <a:endParaRPr lang="en-US"/>
          </a:p>
        </p:txBody>
      </p:sp>
      <p:sp>
        <p:nvSpPr>
          <p:cNvPr id="45" name="Google Shape;59;p2">
            <a:extLst>
              <a:ext uri="{FF2B5EF4-FFF2-40B4-BE49-F238E27FC236}">
                <a16:creationId xmlns:a16="http://schemas.microsoft.com/office/drawing/2014/main" id="{C11D9846-FD30-293F-27B8-34DF009F16BA}"/>
              </a:ext>
            </a:extLst>
          </p:cNvPr>
          <p:cNvSpPr txBox="1">
            <a:spLocks/>
          </p:cNvSpPr>
          <p:nvPr/>
        </p:nvSpPr>
        <p:spPr>
          <a:xfrm>
            <a:off x="1914627" y="9611158"/>
            <a:ext cx="4077872" cy="1080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4583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3565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Font typeface="Arial"/>
              <a:buChar char="•"/>
              <a:defRPr sz="16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GB"/>
              <a:t>Week commencing</a:t>
            </a:r>
          </a:p>
          <a:p>
            <a:pPr marL="0" indent="0">
              <a:spcBef>
                <a:spcPts val="0"/>
              </a:spcBef>
            </a:pPr>
            <a:r>
              <a:rPr lang="en-GB"/>
              <a:t>13</a:t>
            </a:r>
            <a:r>
              <a:rPr lang="en-GB" baseline="30000"/>
              <a:t>th</a:t>
            </a:r>
            <a:r>
              <a:rPr lang="en-GB"/>
              <a:t> April, 4</a:t>
            </a:r>
            <a:r>
              <a:rPr lang="en-GB" baseline="30000"/>
              <a:t>th</a:t>
            </a:r>
            <a:r>
              <a:rPr lang="en-GB"/>
              <a:t> May, </a:t>
            </a:r>
          </a:p>
          <a:p>
            <a:pPr marL="0" indent="0">
              <a:spcBef>
                <a:spcPts val="0"/>
              </a:spcBef>
            </a:pPr>
            <a:r>
              <a:rPr lang="en-GB"/>
              <a:t>1</a:t>
            </a:r>
            <a:r>
              <a:rPr lang="en-GB" baseline="30000"/>
              <a:t>st</a:t>
            </a:r>
            <a:r>
              <a:rPr lang="en-GB"/>
              <a:t> June, 22</a:t>
            </a:r>
            <a:r>
              <a:rPr lang="en-GB" baseline="30000"/>
              <a:t>nd</a:t>
            </a:r>
            <a:r>
              <a:rPr lang="en-GB"/>
              <a:t> June,  13</a:t>
            </a:r>
            <a:r>
              <a:rPr lang="en-GB" baseline="30000"/>
              <a:t>th</a:t>
            </a:r>
            <a:r>
              <a:rPr lang="en-GB"/>
              <a:t> July</a:t>
            </a:r>
          </a:p>
        </p:txBody>
      </p:sp>
      <p:pic>
        <p:nvPicPr>
          <p:cNvPr id="27" name="Picture 26" descr="A blue and black logo&#10;&#10;AI-generated content may be incorrect.">
            <a:extLst>
              <a:ext uri="{FF2B5EF4-FFF2-40B4-BE49-F238E27FC236}">
                <a16:creationId xmlns:a16="http://schemas.microsoft.com/office/drawing/2014/main" id="{2F697FA6-ACA4-6AAE-C2E6-9FBC1BFFD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2" y="9734139"/>
            <a:ext cx="2003259" cy="834691"/>
          </a:xfrm>
          <a:prstGeom prst="rect">
            <a:avLst/>
          </a:prstGeom>
        </p:spPr>
      </p:pic>
      <p:pic>
        <p:nvPicPr>
          <p:cNvPr id="30" name="Picture 29" descr="A logo with vegetables and text&#10;&#10;AI-generated content may be incorrect.">
            <a:extLst>
              <a:ext uri="{FF2B5EF4-FFF2-40B4-BE49-F238E27FC236}">
                <a16:creationId xmlns:a16="http://schemas.microsoft.com/office/drawing/2014/main" id="{66E4CB4B-FC4B-45AB-8A76-5E7A0ED31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847" y="9790740"/>
            <a:ext cx="736978" cy="778090"/>
          </a:xfrm>
          <a:prstGeom prst="rect">
            <a:avLst/>
          </a:prstGeom>
        </p:spPr>
      </p:pic>
      <p:pic>
        <p:nvPicPr>
          <p:cNvPr id="25" name="Picture 2" descr="Vegan symbol Images - Free Download on Freepik">
            <a:extLst>
              <a:ext uri="{FF2B5EF4-FFF2-40B4-BE49-F238E27FC236}">
                <a16:creationId xmlns:a16="http://schemas.microsoft.com/office/drawing/2014/main" id="{F404F276-7E3D-548C-6BD5-1A6BB7D9C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186" y="3572589"/>
            <a:ext cx="194508" cy="19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Vegan symbol Images - Free Download on Freepik">
            <a:extLst>
              <a:ext uri="{FF2B5EF4-FFF2-40B4-BE49-F238E27FC236}">
                <a16:creationId xmlns:a16="http://schemas.microsoft.com/office/drawing/2014/main" id="{4BA4582B-F5D8-82C6-84C8-5BD9CFE3C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692" y="5022693"/>
            <a:ext cx="194508" cy="19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Vegan symbol Images - Free Download on Freepik">
            <a:extLst>
              <a:ext uri="{FF2B5EF4-FFF2-40B4-BE49-F238E27FC236}">
                <a16:creationId xmlns:a16="http://schemas.microsoft.com/office/drawing/2014/main" id="{30831140-14DD-10E4-C6DC-09692D922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186" y="6476785"/>
            <a:ext cx="194508" cy="19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Vegan symbol Images - Free Download on Freepik">
            <a:extLst>
              <a:ext uri="{FF2B5EF4-FFF2-40B4-BE49-F238E27FC236}">
                <a16:creationId xmlns:a16="http://schemas.microsoft.com/office/drawing/2014/main" id="{C6FA5B12-1EAB-87C7-83DF-152C9E7D7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501" y="5022693"/>
            <a:ext cx="194508" cy="19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Vegan symbol Images - Free Download on Freepik">
            <a:extLst>
              <a:ext uri="{FF2B5EF4-FFF2-40B4-BE49-F238E27FC236}">
                <a16:creationId xmlns:a16="http://schemas.microsoft.com/office/drawing/2014/main" id="{4E248163-9ABB-2BB8-8B60-07DCAF833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119" y="7926889"/>
            <a:ext cx="194508" cy="19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Vegan symbol Images - Free Download on Freepik">
            <a:extLst>
              <a:ext uri="{FF2B5EF4-FFF2-40B4-BE49-F238E27FC236}">
                <a16:creationId xmlns:a16="http://schemas.microsoft.com/office/drawing/2014/main" id="{9EAE403B-5E01-7474-8704-FAAAC4CF4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501" y="7926889"/>
            <a:ext cx="194508" cy="19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Vegan symbol Images - Free Download on Freepik">
            <a:extLst>
              <a:ext uri="{FF2B5EF4-FFF2-40B4-BE49-F238E27FC236}">
                <a16:creationId xmlns:a16="http://schemas.microsoft.com/office/drawing/2014/main" id="{7D80A32F-2AF0-786D-3231-B18EA96CD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637" y="5022693"/>
            <a:ext cx="194508" cy="19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Vegan symbol Images - Free Download on Freepik">
            <a:extLst>
              <a:ext uri="{FF2B5EF4-FFF2-40B4-BE49-F238E27FC236}">
                <a16:creationId xmlns:a16="http://schemas.microsoft.com/office/drawing/2014/main" id="{1A10CC03-82EC-86D9-AF36-EFC8CF317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999" y="7923574"/>
            <a:ext cx="194508" cy="19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7D0D2B41-3BE2-F69A-27DC-1FBFF8E5DA6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GB"/>
              <a:t>Fruit jelly &amp; ice cream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EC4A208A-E26F-9C39-7671-E7ABB5C597B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684355" y="7015096"/>
            <a:ext cx="1153736" cy="1080655"/>
          </a:xfrm>
        </p:spPr>
        <p:txBody>
          <a:bodyPr/>
          <a:lstStyle/>
          <a:p>
            <a:r>
              <a:rPr lang="en-GB"/>
              <a:t>Pancakes with fruit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93C8C09-0A0A-A157-23B0-B54DA950BD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6880" y="4263641"/>
            <a:ext cx="1096817" cy="1080655"/>
          </a:xfrm>
        </p:spPr>
        <p:txBody>
          <a:bodyPr/>
          <a:lstStyle/>
          <a:p>
            <a:r>
              <a:rPr lang="en-GB"/>
              <a:t>Meatballs in tomato sauce &amp; pasta</a:t>
            </a:r>
          </a:p>
          <a:p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A26D3B-609F-ABFC-038B-55502AF04ED2}"/>
              </a:ext>
            </a:extLst>
          </p:cNvPr>
          <p:cNvSpPr txBox="1"/>
          <p:nvPr/>
        </p:nvSpPr>
        <p:spPr>
          <a:xfrm>
            <a:off x="5167456" y="8935076"/>
            <a:ext cx="37831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/>
          </a:p>
          <a:p>
            <a:r>
              <a:rPr lang="en-GB" sz="1200">
                <a:solidFill>
                  <a:srgbClr val="5153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 flavours of yogurts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C6066DC-7D2F-D6D0-01E3-73F3779E1D06}"/>
              </a:ext>
            </a:extLst>
          </p:cNvPr>
          <p:cNvSpPr txBox="1">
            <a:spLocks/>
          </p:cNvSpPr>
          <p:nvPr/>
        </p:nvSpPr>
        <p:spPr>
          <a:xfrm>
            <a:off x="970780" y="8812991"/>
            <a:ext cx="3037437" cy="1080655"/>
          </a:xfrm>
          <a:prstGeom prst="rect">
            <a:avLst/>
          </a:prstGeom>
        </p:spPr>
        <p:txBody>
          <a:bodyPr anchor="ctr"/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  <a:p>
            <a:r>
              <a:rPr lang="en-GB" sz="1200">
                <a:solidFill>
                  <a:srgbClr val="515356"/>
                </a:solidFill>
              </a:rPr>
              <a:t>Beans/cheese/tuna/salmon</a:t>
            </a:r>
          </a:p>
          <a:p>
            <a:endParaRPr lang="en-US"/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C4DBC106-FD54-B6E4-9A7B-D52FFBA9E673}"/>
              </a:ext>
            </a:extLst>
          </p:cNvPr>
          <p:cNvSpPr txBox="1">
            <a:spLocks/>
          </p:cNvSpPr>
          <p:nvPr/>
        </p:nvSpPr>
        <p:spPr>
          <a:xfrm>
            <a:off x="4628352" y="2660072"/>
            <a:ext cx="1206512" cy="1080655"/>
          </a:xfrm>
          <a:prstGeom prst="rect">
            <a:avLst/>
          </a:prstGeom>
        </p:spPr>
        <p:txBody>
          <a:bodyPr anchor="ctr"/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  <a:p>
            <a:pPr>
              <a:buClr>
                <a:schemeClr val="dk1"/>
              </a:buClr>
              <a:buSzPts val="1100"/>
            </a:pPr>
            <a:r>
              <a:rPr lang="en-GB"/>
              <a:t>Cheesy tomato pizza with wedges </a:t>
            </a:r>
          </a:p>
          <a:p>
            <a:endParaRPr lang="en-US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A04E9E81-7D57-54A9-ED48-36A218F314C6}"/>
              </a:ext>
            </a:extLst>
          </p:cNvPr>
          <p:cNvSpPr txBox="1">
            <a:spLocks/>
          </p:cNvSpPr>
          <p:nvPr/>
        </p:nvSpPr>
        <p:spPr>
          <a:xfrm>
            <a:off x="4694920" y="4093666"/>
            <a:ext cx="1139943" cy="1155174"/>
          </a:xfrm>
          <a:prstGeom prst="rect">
            <a:avLst/>
          </a:prstGeom>
        </p:spPr>
        <p:txBody>
          <a:bodyPr anchor="ctr"/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dk1"/>
              </a:buClr>
              <a:buSzPts val="1100"/>
              <a:buFont typeface="Arial"/>
              <a:buNone/>
            </a:pPr>
            <a:endParaRPr lang="en-GB"/>
          </a:p>
          <a:p>
            <a:pPr>
              <a:buClr>
                <a:schemeClr val="dk1"/>
              </a:buClr>
              <a:buSzPts val="1100"/>
            </a:pPr>
            <a:r>
              <a:rPr lang="en-GB"/>
              <a:t>Cheesy tomato pizza with wedges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15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39888B-ACB8-9059-F07D-AE2C49BFEF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Week 2</a:t>
            </a:r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2414CC-9819-7C96-2093-95120F5A75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31372" y="2623672"/>
            <a:ext cx="1272472" cy="1080655"/>
          </a:xfrm>
        </p:spPr>
        <p:txBody>
          <a:bodyPr/>
          <a:lstStyle/>
          <a:p>
            <a:endParaRPr lang="en-GB"/>
          </a:p>
          <a:p>
            <a:pPr marL="0" indent="0"/>
            <a:r>
              <a:rPr lang="en-GB"/>
              <a:t>Pasta bolognese</a:t>
            </a:r>
          </a:p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5AA5A3-2C37-E402-0775-B81113AFCB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1580" y="2682238"/>
            <a:ext cx="1206512" cy="1080655"/>
          </a:xfrm>
        </p:spPr>
        <p:txBody>
          <a:bodyPr/>
          <a:lstStyle/>
          <a:p>
            <a:endParaRPr lang="en-GB"/>
          </a:p>
          <a:p>
            <a:r>
              <a:rPr lang="en-GB"/>
              <a:t>Pepperoni pizza &amp; wedges</a:t>
            </a:r>
          </a:p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222159-17B2-90C0-A994-5BC39CC3EB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  <a:p>
            <a:pPr marL="0" lvl="0" indent="0" algn="ctr" rtl="0">
              <a:spcBef>
                <a:spcPts val="827"/>
              </a:spcBef>
              <a:spcAft>
                <a:spcPts val="0"/>
              </a:spcAft>
              <a:buNone/>
            </a:pPr>
            <a:r>
              <a:rPr lang="en-GB"/>
              <a:t>Chicken nuggets &amp; chips</a:t>
            </a:r>
          </a:p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90D265D-1207-135E-9876-7D8A217297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62273" y="4039292"/>
            <a:ext cx="1369307" cy="1080655"/>
          </a:xfrm>
        </p:spPr>
        <p:txBody>
          <a:bodyPr/>
          <a:lstStyle/>
          <a:p>
            <a:endParaRPr lang="en-GB"/>
          </a:p>
          <a:p>
            <a:pPr marL="0" lvl="0" indent="0"/>
            <a:r>
              <a:rPr lang="en-GB"/>
              <a:t>Veggie bolognese</a:t>
            </a:r>
          </a:p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0D8E81-5F8F-8DD6-E57F-78C21F7BDE5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94920" y="4093665"/>
            <a:ext cx="1139943" cy="1080655"/>
          </a:xfrm>
        </p:spPr>
        <p:txBody>
          <a:bodyPr/>
          <a:lstStyle/>
          <a:p>
            <a:pPr marL="0" lvl="0" indent="0" algn="ctr" rtl="0"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/>
          </a:p>
          <a:p>
            <a:pPr lvl="0"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GB"/>
              <a:t>Veggie pizza with wedges </a:t>
            </a:r>
          </a:p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0FE66E-8962-53AB-CCDF-E85F04889BC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  <a:p>
            <a:pPr marL="0" lvl="0" indent="0" algn="ctr" rtl="0">
              <a:spcBef>
                <a:spcPts val="827"/>
              </a:spcBef>
              <a:spcAft>
                <a:spcPts val="0"/>
              </a:spcAft>
              <a:buNone/>
            </a:pPr>
            <a:r>
              <a:rPr lang="en-GB"/>
              <a:t>Quorn dippers &amp; chips</a:t>
            </a:r>
          </a:p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A8EBDC2-65AD-ED4F-1A29-7922740E195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Sausage roll</a:t>
            </a:r>
          </a:p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77BF52C-3BF5-479E-CB9F-4810B5A010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067952" y="5550506"/>
            <a:ext cx="1209820" cy="1080655"/>
          </a:xfrm>
        </p:spPr>
        <p:txBody>
          <a:bodyPr/>
          <a:lstStyle/>
          <a:p>
            <a:endParaRPr lang="en-GB" sz="1400" dirty="0"/>
          </a:p>
          <a:p>
            <a:r>
              <a:rPr lang="en-GB" dirty="0"/>
              <a:t>Ham sandwich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936A65E-E304-89E5-6C0A-BA9EF77D84B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Cheesy melt</a:t>
            </a:r>
          </a:p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685C8A9-0DAB-2665-A632-34566384A25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31580" y="5550506"/>
            <a:ext cx="1206512" cy="1080655"/>
          </a:xfrm>
        </p:spPr>
        <p:txBody>
          <a:bodyPr/>
          <a:lstStyle/>
          <a:p>
            <a:endParaRPr lang="en-GB" sz="1400"/>
          </a:p>
          <a:p>
            <a:r>
              <a:rPr lang="en-GB" sz="1400"/>
              <a:t>Tuna baguette</a:t>
            </a:r>
          </a:p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9F3C1E0-401B-E7DE-6DEC-BD6EEE70251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Chicken wrap</a:t>
            </a:r>
          </a:p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7B2AFD7-E33C-EEDB-DBB5-491E868B49F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GB"/>
          </a:p>
          <a:p>
            <a:pPr marL="0" lvl="0" indent="0" algn="ctr" rtl="0">
              <a:spcBef>
                <a:spcPts val="827"/>
              </a:spcBef>
              <a:spcAft>
                <a:spcPts val="0"/>
              </a:spcAft>
              <a:buNone/>
            </a:pPr>
            <a:r>
              <a:rPr lang="en-GB"/>
              <a:t>Custard cookie</a:t>
            </a:r>
          </a:p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36C3771-8291-51E6-60FE-19DD376EC32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277772" y="7015096"/>
            <a:ext cx="1353808" cy="1080655"/>
          </a:xfrm>
        </p:spPr>
        <p:txBody>
          <a:bodyPr/>
          <a:lstStyle/>
          <a:p>
            <a:endParaRPr lang="en-GB"/>
          </a:p>
          <a:p>
            <a:pPr marL="0" lvl="0" indent="0" algn="ctr" rtl="0">
              <a:spcBef>
                <a:spcPts val="827"/>
              </a:spcBef>
              <a:spcAft>
                <a:spcPts val="0"/>
              </a:spcAft>
              <a:buNone/>
            </a:pPr>
            <a:r>
              <a:rPr lang="en-GB"/>
              <a:t>Fruit    muffin</a:t>
            </a:r>
          </a:p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1679E39-EEE5-7625-C982-7BCE6E0E36B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631580" y="7015096"/>
            <a:ext cx="1206512" cy="1080655"/>
          </a:xfrm>
        </p:spPr>
        <p:txBody>
          <a:bodyPr/>
          <a:lstStyle/>
          <a:p>
            <a:endParaRPr lang="en-GB"/>
          </a:p>
          <a:p>
            <a:pPr marL="0" lvl="0" indent="0" algn="ctr" rtl="0">
              <a:spcBef>
                <a:spcPts val="827"/>
              </a:spcBef>
              <a:spcAft>
                <a:spcPts val="0"/>
              </a:spcAft>
              <a:buNone/>
            </a:pPr>
            <a:r>
              <a:rPr lang="en-GB"/>
              <a:t>Frozen mousse pot</a:t>
            </a:r>
          </a:p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73089EB-06CF-987B-0BF8-F5CCDCD3617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965032" y="7015096"/>
            <a:ext cx="1226868" cy="1080655"/>
          </a:xfrm>
        </p:spPr>
        <p:txBody>
          <a:bodyPr/>
          <a:lstStyle/>
          <a:p>
            <a:endParaRPr lang="en-GB"/>
          </a:p>
          <a:p>
            <a:pPr marL="0" indent="0"/>
            <a:r>
              <a:rPr lang="en-GB"/>
              <a:t>Chocolate brownie</a:t>
            </a:r>
          </a:p>
          <a:p>
            <a:endParaRPr lang="en-US"/>
          </a:p>
        </p:txBody>
      </p:sp>
      <p:sp>
        <p:nvSpPr>
          <p:cNvPr id="45" name="Google Shape;59;p2">
            <a:extLst>
              <a:ext uri="{FF2B5EF4-FFF2-40B4-BE49-F238E27FC236}">
                <a16:creationId xmlns:a16="http://schemas.microsoft.com/office/drawing/2014/main" id="{C11D9846-FD30-293F-27B8-34DF009F16BA}"/>
              </a:ext>
            </a:extLst>
          </p:cNvPr>
          <p:cNvSpPr txBox="1">
            <a:spLocks/>
          </p:cNvSpPr>
          <p:nvPr/>
        </p:nvSpPr>
        <p:spPr>
          <a:xfrm>
            <a:off x="1914627" y="9611158"/>
            <a:ext cx="4077872" cy="1080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4583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3565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Font typeface="Arial"/>
              <a:buChar char="•"/>
              <a:defRPr sz="16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GB"/>
              <a:t>Week commencing </a:t>
            </a:r>
          </a:p>
          <a:p>
            <a:pPr marL="0" indent="0">
              <a:spcBef>
                <a:spcPts val="0"/>
              </a:spcBef>
            </a:pPr>
            <a:r>
              <a:rPr lang="en-GB"/>
              <a:t>20</a:t>
            </a:r>
            <a:r>
              <a:rPr lang="en-GB" baseline="30000"/>
              <a:t>th</a:t>
            </a:r>
            <a:r>
              <a:rPr lang="en-GB"/>
              <a:t> April, 11</a:t>
            </a:r>
            <a:r>
              <a:rPr lang="en-GB" baseline="30000"/>
              <a:t>th</a:t>
            </a:r>
            <a:r>
              <a:rPr lang="en-GB"/>
              <a:t> May, </a:t>
            </a:r>
          </a:p>
          <a:p>
            <a:pPr marL="0" indent="0">
              <a:spcBef>
                <a:spcPts val="0"/>
              </a:spcBef>
            </a:pPr>
            <a:r>
              <a:rPr lang="en-GB"/>
              <a:t>8</a:t>
            </a:r>
            <a:r>
              <a:rPr lang="en-GB" baseline="30000"/>
              <a:t>th</a:t>
            </a:r>
            <a:r>
              <a:rPr lang="en-GB"/>
              <a:t> June, 29</a:t>
            </a:r>
            <a:r>
              <a:rPr lang="en-GB" baseline="30000"/>
              <a:t>th</a:t>
            </a:r>
            <a:r>
              <a:rPr lang="en-GB"/>
              <a:t> June, 20</a:t>
            </a:r>
            <a:r>
              <a:rPr lang="en-GB" baseline="30000"/>
              <a:t>th</a:t>
            </a:r>
            <a:r>
              <a:rPr lang="en-GB"/>
              <a:t> July</a:t>
            </a:r>
          </a:p>
        </p:txBody>
      </p:sp>
      <p:pic>
        <p:nvPicPr>
          <p:cNvPr id="23" name="Picture 22" descr="A blue and black logo&#10;&#10;AI-generated content may be incorrect.">
            <a:extLst>
              <a:ext uri="{FF2B5EF4-FFF2-40B4-BE49-F238E27FC236}">
                <a16:creationId xmlns:a16="http://schemas.microsoft.com/office/drawing/2014/main" id="{18E5FFD1-6478-8003-56AB-2EB0390D2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2" y="9734139"/>
            <a:ext cx="2003259" cy="834691"/>
          </a:xfrm>
          <a:prstGeom prst="rect">
            <a:avLst/>
          </a:prstGeom>
        </p:spPr>
      </p:pic>
      <p:pic>
        <p:nvPicPr>
          <p:cNvPr id="24" name="Picture 23" descr="A logo with vegetables and text&#10;&#10;AI-generated content may be incorrect.">
            <a:extLst>
              <a:ext uri="{FF2B5EF4-FFF2-40B4-BE49-F238E27FC236}">
                <a16:creationId xmlns:a16="http://schemas.microsoft.com/office/drawing/2014/main" id="{84F865CC-96FE-311F-92CA-9851C1A38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847" y="9790740"/>
            <a:ext cx="736978" cy="778090"/>
          </a:xfrm>
          <a:prstGeom prst="rect">
            <a:avLst/>
          </a:prstGeom>
        </p:spPr>
      </p:pic>
      <p:pic>
        <p:nvPicPr>
          <p:cNvPr id="28" name="Picture 2" descr="Vegan symbol Images - Free Download on Freepik">
            <a:extLst>
              <a:ext uri="{FF2B5EF4-FFF2-40B4-BE49-F238E27FC236}">
                <a16:creationId xmlns:a16="http://schemas.microsoft.com/office/drawing/2014/main" id="{B9411D6D-D12C-07DA-9637-FB1367510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811" y="6489816"/>
            <a:ext cx="194508" cy="19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Vegan symbol Images - Free Download on Freepik">
            <a:extLst>
              <a:ext uri="{FF2B5EF4-FFF2-40B4-BE49-F238E27FC236}">
                <a16:creationId xmlns:a16="http://schemas.microsoft.com/office/drawing/2014/main" id="{5B9115B1-3BE9-FD39-7E63-602DA8AF3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501" y="5022693"/>
            <a:ext cx="194508" cy="19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Vegan symbol Images - Free Download on Freepik">
            <a:extLst>
              <a:ext uri="{FF2B5EF4-FFF2-40B4-BE49-F238E27FC236}">
                <a16:creationId xmlns:a16="http://schemas.microsoft.com/office/drawing/2014/main" id="{3BAEC58B-CC7C-9353-A10D-CFE0CADC5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24" y="5031377"/>
            <a:ext cx="194508" cy="19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Vegan symbol Images - Free Download on Freepik">
            <a:extLst>
              <a:ext uri="{FF2B5EF4-FFF2-40B4-BE49-F238E27FC236}">
                <a16:creationId xmlns:a16="http://schemas.microsoft.com/office/drawing/2014/main" id="{E791E855-34AA-30F8-F246-B7BE4D550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605" y="5031377"/>
            <a:ext cx="194508" cy="19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Vegan symbol Images - Free Download on Freepik">
            <a:extLst>
              <a:ext uri="{FF2B5EF4-FFF2-40B4-BE49-F238E27FC236}">
                <a16:creationId xmlns:a16="http://schemas.microsoft.com/office/drawing/2014/main" id="{A6A56E30-67E5-1C52-4841-1E37E4303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24" y="7926651"/>
            <a:ext cx="194508" cy="19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C73B05F3-76EF-0BE3-DFEC-22D834AEE3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3347" y="2660650"/>
            <a:ext cx="1021279" cy="1079500"/>
          </a:xfrm>
        </p:spPr>
        <p:txBody>
          <a:bodyPr/>
          <a:lstStyle/>
          <a:p>
            <a:endParaRPr lang="en-GB"/>
          </a:p>
          <a:p>
            <a:r>
              <a:rPr lang="en-GB"/>
              <a:t>Pasta parcels in a tomato sauce</a:t>
            </a:r>
          </a:p>
          <a:p>
            <a:endParaRPr lang="en-US"/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ABDB54BE-4F2A-D998-A343-4F912B7744E0}"/>
              </a:ext>
            </a:extLst>
          </p:cNvPr>
          <p:cNvSpPr txBox="1">
            <a:spLocks/>
          </p:cNvSpPr>
          <p:nvPr/>
        </p:nvSpPr>
        <p:spPr>
          <a:xfrm>
            <a:off x="893347" y="4238601"/>
            <a:ext cx="984250" cy="1079500"/>
          </a:xfrm>
          <a:prstGeom prst="rect">
            <a:avLst/>
          </a:prstGeom>
        </p:spPr>
        <p:txBody>
          <a:bodyPr anchor="ctr"/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r>
              <a:rPr lang="en-GB"/>
              <a:t>Pasta parcels </a:t>
            </a:r>
            <a:r>
              <a:rPr lang="en-GB" dirty="0"/>
              <a:t>in a tomato sauce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E20929E-B3D0-DF2C-EA14-7FAD0BBEEF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/>
              <a:t>Chinese veggie rice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3B30A3F6-E08A-E2B0-8EFB-83432E67A0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Chinese </a:t>
            </a:r>
            <a:r>
              <a:rPr lang="en-GB"/>
              <a:t>chicken rice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931D1514-E268-94A8-D84D-2F1F9DB563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/>
              <a:t>Lemon &amp; orange drizzle cake</a:t>
            </a:r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2BCF6BC5-17EA-3BD2-0D19-BF4026A58CBC}"/>
              </a:ext>
            </a:extLst>
          </p:cNvPr>
          <p:cNvSpPr txBox="1">
            <a:spLocks/>
          </p:cNvSpPr>
          <p:nvPr/>
        </p:nvSpPr>
        <p:spPr>
          <a:xfrm>
            <a:off x="970780" y="8812991"/>
            <a:ext cx="3037437" cy="1080655"/>
          </a:xfrm>
          <a:prstGeom prst="rect">
            <a:avLst/>
          </a:prstGeom>
        </p:spPr>
        <p:txBody>
          <a:bodyPr anchor="ctr"/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  <a:p>
            <a:r>
              <a:rPr lang="en-GB" sz="1200">
                <a:solidFill>
                  <a:srgbClr val="515356"/>
                </a:solidFill>
              </a:rPr>
              <a:t>Beans/cheese/tuna/salmon</a:t>
            </a: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B5797A-1651-2B28-1CD7-856BA1ED95D1}"/>
              </a:ext>
            </a:extLst>
          </p:cNvPr>
          <p:cNvSpPr txBox="1"/>
          <p:nvPr/>
        </p:nvSpPr>
        <p:spPr>
          <a:xfrm>
            <a:off x="5167456" y="8935076"/>
            <a:ext cx="37831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/>
          </a:p>
          <a:p>
            <a:r>
              <a:rPr lang="en-GB" sz="1200">
                <a:solidFill>
                  <a:srgbClr val="5153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 flavours of yogurts</a:t>
            </a:r>
          </a:p>
        </p:txBody>
      </p:sp>
    </p:spTree>
    <p:extLst>
      <p:ext uri="{BB962C8B-B14F-4D97-AF65-F5344CB8AC3E}">
        <p14:creationId xmlns:p14="http://schemas.microsoft.com/office/powerpoint/2010/main" val="2424677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39888B-ACB8-9059-F07D-AE2C49BFEF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Week 3</a:t>
            </a:r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D78F1-5A55-3744-DD69-53F2520A00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lvl="0" indent="0" algn="ctr" rtl="0">
              <a:spcBef>
                <a:spcPts val="827"/>
              </a:spcBef>
              <a:spcAft>
                <a:spcPts val="0"/>
              </a:spcAft>
              <a:buNone/>
            </a:pPr>
            <a:r>
              <a:rPr lang="en-GB"/>
              <a:t>Cheesy tomato pasta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C5AEEF-2EF5-A9B8-CF28-2397CADCCC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67951" y="2660072"/>
            <a:ext cx="1209821" cy="1080655"/>
          </a:xfrm>
        </p:spPr>
        <p:txBody>
          <a:bodyPr/>
          <a:lstStyle/>
          <a:p>
            <a:endParaRPr lang="en-GB"/>
          </a:p>
          <a:p>
            <a:pPr marL="0" lvl="0" indent="0" algn="ctr" rtl="0">
              <a:spcBef>
                <a:spcPts val="827"/>
              </a:spcBef>
              <a:spcAft>
                <a:spcPts val="0"/>
              </a:spcAft>
              <a:buNone/>
            </a:pPr>
            <a:r>
              <a:rPr lang="en-GB"/>
              <a:t>Chicken tikka &amp; savoury rice</a:t>
            </a:r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2414CC-9819-7C96-2093-95120F5A75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9108" y="2660072"/>
            <a:ext cx="1158851" cy="1080655"/>
          </a:xfrm>
        </p:spPr>
        <p:txBody>
          <a:bodyPr/>
          <a:lstStyle/>
          <a:p>
            <a:pPr marL="0" lvl="0" indent="0" algn="ctr" rtl="0">
              <a:spcBef>
                <a:spcPts val="827"/>
              </a:spcBef>
              <a:spcAft>
                <a:spcPts val="0"/>
              </a:spcAft>
              <a:buNone/>
            </a:pPr>
            <a:r>
              <a:rPr lang="en-GB"/>
              <a:t>Burger &amp; wedges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222159-17B2-90C0-A994-5BC39CC3EB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  <a:p>
            <a:pPr marL="0" lvl="0" indent="0" algn="ctr" rtl="0">
              <a:spcBef>
                <a:spcPts val="827"/>
              </a:spcBef>
              <a:spcAft>
                <a:spcPts val="0"/>
              </a:spcAft>
              <a:buNone/>
            </a:pPr>
            <a:r>
              <a:rPr lang="en-GB"/>
              <a:t>Fish &amp; chips</a:t>
            </a:r>
          </a:p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846CB1-087F-FB88-1D48-59F4130397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  <a:p>
            <a:pPr lvl="0"/>
            <a:r>
              <a:rPr lang="en-GB"/>
              <a:t>Cheesy tomato pasta</a:t>
            </a:r>
            <a:endParaRPr lang="en-US"/>
          </a:p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90D265D-1207-135E-9876-7D8A217297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62273" y="4093665"/>
            <a:ext cx="1369307" cy="1080655"/>
          </a:xfrm>
        </p:spPr>
        <p:txBody>
          <a:bodyPr/>
          <a:lstStyle/>
          <a:p>
            <a:pPr marL="0" lvl="0" indent="0" algn="ctr" rtl="0">
              <a:spcBef>
                <a:spcPts val="827"/>
              </a:spcBef>
              <a:spcAft>
                <a:spcPts val="0"/>
              </a:spcAft>
              <a:buNone/>
            </a:pPr>
            <a:r>
              <a:rPr lang="en-GB"/>
              <a:t>Veggie burger &amp; wedges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0D8E81-5F8F-8DD6-E57F-78C21F7BDE5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lvl="0" indent="0" algn="ctr" rtl="0"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/>
          </a:p>
          <a:p>
            <a:r>
              <a:rPr lang="en-GB"/>
              <a:t>Veggie Picnic day</a:t>
            </a:r>
          </a:p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0FE66E-8962-53AB-CCDF-E85F04889BC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/>
              <a:t>Veggie fingers &amp; chips</a:t>
            </a:r>
          </a:p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A8EBDC2-65AD-ED4F-1A29-7922740E195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Sausage roll</a:t>
            </a:r>
          </a:p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77BF52C-3BF5-479E-CB9F-4810B5A010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067952" y="5550506"/>
            <a:ext cx="1209820" cy="1080655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Ham sandwich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936A65E-E304-89E5-6C0A-BA9EF77D84B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Cheesy melt</a:t>
            </a:r>
          </a:p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685C8A9-0DAB-2665-A632-34566384A25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86890" y="5575271"/>
            <a:ext cx="1095891" cy="1080655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Tuna Baguette</a:t>
            </a:r>
          </a:p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9F3C1E0-401B-E7DE-6DEC-BD6EEE70251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Chicken wrap</a:t>
            </a:r>
          </a:p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7B2AFD7-E33C-EEDB-DBB5-491E868B49F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67952" y="7015096"/>
            <a:ext cx="1164473" cy="1080655"/>
          </a:xfrm>
        </p:spPr>
        <p:txBody>
          <a:bodyPr/>
          <a:lstStyle/>
          <a:p>
            <a:endParaRPr lang="en-GB"/>
          </a:p>
          <a:p>
            <a:pPr marL="0" lvl="0" indent="0" algn="ctr" rtl="0">
              <a:spcBef>
                <a:spcPts val="827"/>
              </a:spcBef>
              <a:spcAft>
                <a:spcPts val="0"/>
              </a:spcAft>
              <a:buNone/>
            </a:pPr>
            <a:r>
              <a:rPr lang="en-GB"/>
              <a:t>Cinnamon roll</a:t>
            </a:r>
          </a:p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36C3771-8291-51E6-60FE-19DD376EC32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277772" y="7015096"/>
            <a:ext cx="1353808" cy="1080655"/>
          </a:xfrm>
        </p:spPr>
        <p:txBody>
          <a:bodyPr/>
          <a:lstStyle/>
          <a:p>
            <a:endParaRPr lang="en-GB"/>
          </a:p>
          <a:p>
            <a:pPr marL="0" lvl="0" indent="0" algn="ctr" rtl="0">
              <a:spcBef>
                <a:spcPts val="827"/>
              </a:spcBef>
              <a:spcAft>
                <a:spcPts val="0"/>
              </a:spcAft>
              <a:buNone/>
            </a:pPr>
            <a:r>
              <a:rPr lang="en-GB"/>
              <a:t>Rice crispy treat </a:t>
            </a:r>
          </a:p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1679E39-EEE5-7625-C982-7BCE6E0E36B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631580" y="7015096"/>
            <a:ext cx="1206512" cy="1080655"/>
          </a:xfrm>
        </p:spPr>
        <p:txBody>
          <a:bodyPr/>
          <a:lstStyle/>
          <a:p>
            <a:endParaRPr lang="en-GB"/>
          </a:p>
          <a:p>
            <a:pPr marL="0" lvl="0" indent="0" algn="ctr" rtl="0">
              <a:spcBef>
                <a:spcPts val="827"/>
              </a:spcBef>
              <a:spcAft>
                <a:spcPts val="0"/>
              </a:spcAft>
              <a:buNone/>
            </a:pPr>
            <a:r>
              <a:rPr lang="en-GB"/>
              <a:t>Arctic roll</a:t>
            </a:r>
          </a:p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73089EB-06CF-987B-0BF8-F5CCDCD3617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965032" y="7015096"/>
            <a:ext cx="1226868" cy="1080655"/>
          </a:xfrm>
        </p:spPr>
        <p:txBody>
          <a:bodyPr/>
          <a:lstStyle/>
          <a:p>
            <a:endParaRPr lang="en-GB"/>
          </a:p>
          <a:p>
            <a:pPr marL="0" lvl="0" indent="0" algn="ctr" rtl="0">
              <a:spcBef>
                <a:spcPts val="827"/>
              </a:spcBef>
              <a:spcAft>
                <a:spcPts val="0"/>
              </a:spcAft>
              <a:buNone/>
            </a:pPr>
            <a:r>
              <a:rPr lang="en-GB"/>
              <a:t>Pineapple upside down cake</a:t>
            </a:r>
          </a:p>
          <a:p>
            <a:endParaRPr lang="en-US"/>
          </a:p>
        </p:txBody>
      </p:sp>
      <p:sp>
        <p:nvSpPr>
          <p:cNvPr id="45" name="Google Shape;59;p2">
            <a:extLst>
              <a:ext uri="{FF2B5EF4-FFF2-40B4-BE49-F238E27FC236}">
                <a16:creationId xmlns:a16="http://schemas.microsoft.com/office/drawing/2014/main" id="{C11D9846-FD30-293F-27B8-34DF009F16BA}"/>
              </a:ext>
            </a:extLst>
          </p:cNvPr>
          <p:cNvSpPr txBox="1">
            <a:spLocks/>
          </p:cNvSpPr>
          <p:nvPr/>
        </p:nvSpPr>
        <p:spPr>
          <a:xfrm>
            <a:off x="1947427" y="9611159"/>
            <a:ext cx="4077872" cy="95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4583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3565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Font typeface="Arial"/>
              <a:buChar char="•"/>
              <a:defRPr sz="16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GB"/>
              <a:t>Week commencing </a:t>
            </a:r>
          </a:p>
          <a:p>
            <a:pPr marL="0" indent="0">
              <a:spcBef>
                <a:spcPts val="0"/>
              </a:spcBef>
            </a:pPr>
            <a:r>
              <a:rPr lang="en-GB"/>
              <a:t>27</a:t>
            </a:r>
            <a:r>
              <a:rPr lang="en-GB" baseline="30000"/>
              <a:t>th</a:t>
            </a:r>
            <a:r>
              <a:rPr lang="en-GB"/>
              <a:t> April, 18</a:t>
            </a:r>
            <a:r>
              <a:rPr lang="en-GB" baseline="30000"/>
              <a:t>th</a:t>
            </a:r>
            <a:r>
              <a:rPr lang="en-GB"/>
              <a:t> May, </a:t>
            </a:r>
          </a:p>
          <a:p>
            <a:pPr marL="0" indent="0">
              <a:spcBef>
                <a:spcPts val="0"/>
              </a:spcBef>
            </a:pPr>
            <a:r>
              <a:rPr lang="en-GB"/>
              <a:t>15</a:t>
            </a:r>
            <a:r>
              <a:rPr lang="en-GB" baseline="30000"/>
              <a:t>th</a:t>
            </a:r>
            <a:r>
              <a:rPr lang="en-GB"/>
              <a:t> June, 6</a:t>
            </a:r>
            <a:r>
              <a:rPr lang="en-GB" baseline="30000"/>
              <a:t>th</a:t>
            </a:r>
            <a:r>
              <a:rPr lang="en-GB"/>
              <a:t> July</a:t>
            </a:r>
          </a:p>
        </p:txBody>
      </p:sp>
      <p:pic>
        <p:nvPicPr>
          <p:cNvPr id="23" name="Picture 22" descr="A logo with vegetables and text&#10;&#10;AI-generated content may be incorrect.">
            <a:extLst>
              <a:ext uri="{FF2B5EF4-FFF2-40B4-BE49-F238E27FC236}">
                <a16:creationId xmlns:a16="http://schemas.microsoft.com/office/drawing/2014/main" id="{3BC76CE8-FF3C-71E3-A463-51BD9B944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847" y="9790740"/>
            <a:ext cx="736978" cy="778090"/>
          </a:xfrm>
          <a:prstGeom prst="rect">
            <a:avLst/>
          </a:prstGeom>
        </p:spPr>
      </p:pic>
      <p:pic>
        <p:nvPicPr>
          <p:cNvPr id="24" name="Picture 23" descr="A blue and black logo&#10;&#10;AI-generated content may be incorrect.">
            <a:extLst>
              <a:ext uri="{FF2B5EF4-FFF2-40B4-BE49-F238E27FC236}">
                <a16:creationId xmlns:a16="http://schemas.microsoft.com/office/drawing/2014/main" id="{17463FD5-47CB-BB13-E3BD-B9415EEC8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2" y="9734139"/>
            <a:ext cx="2003259" cy="834691"/>
          </a:xfrm>
          <a:prstGeom prst="rect">
            <a:avLst/>
          </a:prstGeom>
        </p:spPr>
      </p:pic>
      <p:pic>
        <p:nvPicPr>
          <p:cNvPr id="25" name="Picture 2" descr="Vegan symbol Images - Free Download on Freepik">
            <a:extLst>
              <a:ext uri="{FF2B5EF4-FFF2-40B4-BE49-F238E27FC236}">
                <a16:creationId xmlns:a16="http://schemas.microsoft.com/office/drawing/2014/main" id="{ADCE7E6A-2747-FDDC-6A7E-80B1A22DD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501" y="5022693"/>
            <a:ext cx="194508" cy="19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Vegan symbol Images - Free Download on Freepik">
            <a:extLst>
              <a:ext uri="{FF2B5EF4-FFF2-40B4-BE49-F238E27FC236}">
                <a16:creationId xmlns:a16="http://schemas.microsoft.com/office/drawing/2014/main" id="{250FBB44-1D7B-881F-70BD-A7DA1DC13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583" y="6478699"/>
            <a:ext cx="194508" cy="19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Vegan symbol Images - Free Download on Freepik">
            <a:extLst>
              <a:ext uri="{FF2B5EF4-FFF2-40B4-BE49-F238E27FC236}">
                <a16:creationId xmlns:a16="http://schemas.microsoft.com/office/drawing/2014/main" id="{0E8322B9-6184-85D9-B95B-CEC12AC2A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305" y="5022693"/>
            <a:ext cx="194508" cy="19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Vegan symbol Images - Free Download on Freepik">
            <a:extLst>
              <a:ext uri="{FF2B5EF4-FFF2-40B4-BE49-F238E27FC236}">
                <a16:creationId xmlns:a16="http://schemas.microsoft.com/office/drawing/2014/main" id="{1F840059-EE83-8A59-D6EF-75976ED38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173" y="5022693"/>
            <a:ext cx="194508" cy="19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Vegan symbol Images - Free Download on Freepik">
            <a:extLst>
              <a:ext uri="{FF2B5EF4-FFF2-40B4-BE49-F238E27FC236}">
                <a16:creationId xmlns:a16="http://schemas.microsoft.com/office/drawing/2014/main" id="{4B8096E7-1830-1406-E686-91A1786D7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305" y="7923410"/>
            <a:ext cx="194508" cy="19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Vegan symbol Images - Free Download on Freepik">
            <a:extLst>
              <a:ext uri="{FF2B5EF4-FFF2-40B4-BE49-F238E27FC236}">
                <a16:creationId xmlns:a16="http://schemas.microsoft.com/office/drawing/2014/main" id="{D435C36C-6792-023C-976D-BDECEE1C2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173" y="7923410"/>
            <a:ext cx="194508" cy="19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9A47B81-8473-DA02-39F0-3AEBE94A8B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/>
              <a:t>Quorn tikka &amp; savoury rice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4F8E28B-B98E-0190-8699-45A3EF7AAEC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93347" y="7015096"/>
            <a:ext cx="1022744" cy="1080655"/>
          </a:xfrm>
        </p:spPr>
        <p:txBody>
          <a:bodyPr/>
          <a:lstStyle/>
          <a:p>
            <a:r>
              <a:rPr lang="en-GB"/>
              <a:t>Cheese cake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E44F25C-E183-AD3B-8FD9-29DFDB8168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Picnic day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FC8564FB-B4E8-30AA-7CC4-33616F3A32C2}"/>
              </a:ext>
            </a:extLst>
          </p:cNvPr>
          <p:cNvSpPr txBox="1">
            <a:spLocks/>
          </p:cNvSpPr>
          <p:nvPr/>
        </p:nvSpPr>
        <p:spPr>
          <a:xfrm>
            <a:off x="970780" y="8812991"/>
            <a:ext cx="3037437" cy="1080655"/>
          </a:xfrm>
          <a:prstGeom prst="rect">
            <a:avLst/>
          </a:prstGeom>
        </p:spPr>
        <p:txBody>
          <a:bodyPr anchor="ctr"/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  <a:p>
            <a:r>
              <a:rPr lang="en-GB" sz="1200">
                <a:solidFill>
                  <a:srgbClr val="515356"/>
                </a:solidFill>
              </a:rPr>
              <a:t>Beans/cheese/tuna/salmon</a:t>
            </a:r>
          </a:p>
          <a:p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539886C-95D3-5A72-1F46-E57CE1840FC7}"/>
              </a:ext>
            </a:extLst>
          </p:cNvPr>
          <p:cNvSpPr txBox="1"/>
          <p:nvPr/>
        </p:nvSpPr>
        <p:spPr>
          <a:xfrm>
            <a:off x="5167456" y="8935076"/>
            <a:ext cx="37831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/>
          </a:p>
          <a:p>
            <a:r>
              <a:rPr lang="en-GB" sz="1200">
                <a:solidFill>
                  <a:srgbClr val="5153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 flavours of yogurts</a:t>
            </a:r>
          </a:p>
        </p:txBody>
      </p:sp>
    </p:spTree>
    <p:extLst>
      <p:ext uri="{BB962C8B-B14F-4D97-AF65-F5344CB8AC3E}">
        <p14:creationId xmlns:p14="http://schemas.microsoft.com/office/powerpoint/2010/main" val="3860529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f2f7a5a-bd78-4d55-8d6b-d7a215cd89c9">
      <Terms xmlns="http://schemas.microsoft.com/office/infopath/2007/PartnerControls"/>
    </lcf76f155ced4ddcb4097134ff3c332f>
    <TaxCatchAll xmlns="e44805b9-b43e-44ba-a5a5-67ea1f9d6cc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D34247BC191B4CBF5AC1DD3C0BDB6F" ma:contentTypeVersion="11" ma:contentTypeDescription="Create a new document." ma:contentTypeScope="" ma:versionID="09176f7a5bb26882f0262172d2ed44a3">
  <xsd:schema xmlns:xsd="http://www.w3.org/2001/XMLSchema" xmlns:xs="http://www.w3.org/2001/XMLSchema" xmlns:p="http://schemas.microsoft.com/office/2006/metadata/properties" xmlns:ns2="0f2f7a5a-bd78-4d55-8d6b-d7a215cd89c9" xmlns:ns3="e44805b9-b43e-44ba-a5a5-67ea1f9d6cce" targetNamespace="http://schemas.microsoft.com/office/2006/metadata/properties" ma:root="true" ma:fieldsID="1d5ada62e90b8aa82122b06c89382636" ns2:_="" ns3:_="">
    <xsd:import namespace="0f2f7a5a-bd78-4d55-8d6b-d7a215cd89c9"/>
    <xsd:import namespace="e44805b9-b43e-44ba-a5a5-67ea1f9d6c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2f7a5a-bd78-4d55-8d6b-d7a215cd89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c19f922-8e1b-4d90-a446-5ad23338ad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805b9-b43e-44ba-a5a5-67ea1f9d6cc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8bf876d-b4b9-4ebb-920c-fabbaf31d92e}" ma:internalName="TaxCatchAll" ma:showField="CatchAllData" ma:web="e44805b9-b43e-44ba-a5a5-67ea1f9d6c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2D5A1C-DE8D-41D6-B79E-F036033EC9BA}">
  <ds:schemaRefs>
    <ds:schemaRef ds:uri="0f2f7a5a-bd78-4d55-8d6b-d7a215cd89c9"/>
    <ds:schemaRef ds:uri="e44805b9-b43e-44ba-a5a5-67ea1f9d6cc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E550018-A92F-4431-BBEC-7F2E7DDD1A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DB7653-0C62-4D01-8FC1-01CE2910C62E}">
  <ds:schemaRefs>
    <ds:schemaRef ds:uri="0f2f7a5a-bd78-4d55-8d6b-d7a215cd89c9"/>
    <ds:schemaRef ds:uri="e44805b9-b43e-44ba-a5a5-67ea1f9d6cc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272</Words>
  <Application>Microsoft Office PowerPoint</Application>
  <PresentationFormat>Custom</PresentationFormat>
  <Paragraphs>130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Verdana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Coathup</dc:creator>
  <cp:lastModifiedBy>Lauren Hill</cp:lastModifiedBy>
  <cp:revision>1</cp:revision>
  <cp:lastPrinted>2026-03-12T15:17:11Z</cp:lastPrinted>
  <dcterms:created xsi:type="dcterms:W3CDTF">2022-07-18T10:38:17Z</dcterms:created>
  <dcterms:modified xsi:type="dcterms:W3CDTF">2026-05-07T08:22:45Z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0x01010010D34247BC191B4CBF5AC1DD3C0BDB6F</vt:lpwstr>
  </property>
  <property fmtid="{D5CDD505-2E9C-101B-9397-08002B2CF9AE}" pid="3" name="MediaServiceImageTags">
    <vt:lpwstr/>
  </property>
</Properties>
</file>